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89" r:id="rId5"/>
    <p:sldId id="364" r:id="rId6"/>
    <p:sldId id="365" r:id="rId7"/>
    <p:sldId id="349" r:id="rId8"/>
    <p:sldId id="366" r:id="rId9"/>
    <p:sldId id="367" r:id="rId10"/>
    <p:sldId id="301" r:id="rId11"/>
    <p:sldId id="372" r:id="rId12"/>
    <p:sldId id="378" r:id="rId13"/>
    <p:sldId id="347" r:id="rId14"/>
    <p:sldId id="353" r:id="rId15"/>
    <p:sldId id="371" r:id="rId16"/>
    <p:sldId id="350" r:id="rId17"/>
    <p:sldId id="373" r:id="rId18"/>
    <p:sldId id="374" r:id="rId19"/>
    <p:sldId id="375" r:id="rId20"/>
    <p:sldId id="376" r:id="rId21"/>
    <p:sldId id="377" r:id="rId22"/>
    <p:sldId id="379" r:id="rId23"/>
    <p:sldId id="381" r:id="rId24"/>
    <p:sldId id="292" r:id="rId25"/>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B1E"/>
    <a:srgbClr val="005ABA"/>
    <a:srgbClr val="912383"/>
    <a:srgbClr val="9C3990"/>
    <a:srgbClr val="6EB1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6E45AA-CF7E-498A-B210-EB4C9E29385F}" v="76" dt="2023-03-15T11:58:06.01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71930" autoAdjust="0"/>
  </p:normalViewPr>
  <p:slideViewPr>
    <p:cSldViewPr snapToGrid="0" snapToObjects="1">
      <p:cViewPr varScale="1">
        <p:scale>
          <a:sx n="63" d="100"/>
          <a:sy n="63" d="100"/>
        </p:scale>
        <p:origin x="1376"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g-Slagman, Janneke de" userId="66ec1d93-40b6-4f48-bd5a-3992fa41bb16" providerId="ADAL" clId="{C4DB3B22-EEC2-441C-816C-A94EDB783B15}"/>
    <pc:docChg chg="undo custSel addSld delSld modSld sldOrd">
      <pc:chgData name="Jong-Slagman, Janneke de" userId="66ec1d93-40b6-4f48-bd5a-3992fa41bb16" providerId="ADAL" clId="{C4DB3B22-EEC2-441C-816C-A94EDB783B15}" dt="2023-01-16T14:20:57.405" v="3798" actId="14100"/>
      <pc:docMkLst>
        <pc:docMk/>
      </pc:docMkLst>
      <pc:sldChg chg="addSp delSp modSp mod">
        <pc:chgData name="Jong-Slagman, Janneke de" userId="66ec1d93-40b6-4f48-bd5a-3992fa41bb16" providerId="ADAL" clId="{C4DB3B22-EEC2-441C-816C-A94EDB783B15}" dt="2023-01-07T13:57:23.213" v="3416" actId="20577"/>
        <pc:sldMkLst>
          <pc:docMk/>
          <pc:sldMk cId="2685941646" sldId="289"/>
        </pc:sldMkLst>
        <pc:spChg chg="add del mod">
          <ac:chgData name="Jong-Slagman, Janneke de" userId="66ec1d93-40b6-4f48-bd5a-3992fa41bb16" providerId="ADAL" clId="{C4DB3B22-EEC2-441C-816C-A94EDB783B15}" dt="2023-01-04T11:34:17.254" v="11" actId="478"/>
          <ac:spMkLst>
            <pc:docMk/>
            <pc:sldMk cId="2685941646" sldId="289"/>
            <ac:spMk id="4" creationId="{B12FD711-4864-E197-572A-33EC9703E1BD}"/>
          </ac:spMkLst>
        </pc:spChg>
        <pc:spChg chg="mod">
          <ac:chgData name="Jong-Slagman, Janneke de" userId="66ec1d93-40b6-4f48-bd5a-3992fa41bb16" providerId="ADAL" clId="{C4DB3B22-EEC2-441C-816C-A94EDB783B15}" dt="2023-01-04T11:34:52.114" v="68" actId="1076"/>
          <ac:spMkLst>
            <pc:docMk/>
            <pc:sldMk cId="2685941646" sldId="289"/>
            <ac:spMk id="22" creationId="{00000000-0000-0000-0000-000000000000}"/>
          </ac:spMkLst>
        </pc:spChg>
        <pc:spChg chg="mod">
          <ac:chgData name="Jong-Slagman, Janneke de" userId="66ec1d93-40b6-4f48-bd5a-3992fa41bb16" providerId="ADAL" clId="{C4DB3B22-EEC2-441C-816C-A94EDB783B15}" dt="2023-01-07T13:57:19.280" v="3415" actId="20577"/>
          <ac:spMkLst>
            <pc:docMk/>
            <pc:sldMk cId="2685941646" sldId="289"/>
            <ac:spMk id="24" creationId="{00000000-0000-0000-0000-000000000000}"/>
          </ac:spMkLst>
        </pc:spChg>
        <pc:spChg chg="mod">
          <ac:chgData name="Jong-Slagman, Janneke de" userId="66ec1d93-40b6-4f48-bd5a-3992fa41bb16" providerId="ADAL" clId="{C4DB3B22-EEC2-441C-816C-A94EDB783B15}" dt="2023-01-07T13:57:23.213" v="3416" actId="20577"/>
          <ac:spMkLst>
            <pc:docMk/>
            <pc:sldMk cId="2685941646" sldId="289"/>
            <ac:spMk id="25" creationId="{00000000-0000-0000-0000-000000000000}"/>
          </ac:spMkLst>
        </pc:spChg>
        <pc:picChg chg="del">
          <ac:chgData name="Jong-Slagman, Janneke de" userId="66ec1d93-40b6-4f48-bd5a-3992fa41bb16" providerId="ADAL" clId="{C4DB3B22-EEC2-441C-816C-A94EDB783B15}" dt="2023-01-04T11:34:00.508" v="5" actId="478"/>
          <ac:picMkLst>
            <pc:docMk/>
            <pc:sldMk cId="2685941646" sldId="289"/>
            <ac:picMk id="3" creationId="{7A02ACCE-C906-490E-BED7-07E9A3C60AD9}"/>
          </ac:picMkLst>
        </pc:picChg>
        <pc:picChg chg="add mod ord">
          <ac:chgData name="Jong-Slagman, Janneke de" userId="66ec1d93-40b6-4f48-bd5a-3992fa41bb16" providerId="ADAL" clId="{C4DB3B22-EEC2-441C-816C-A94EDB783B15}" dt="2023-01-04T11:34:11.831" v="9" actId="167"/>
          <ac:picMkLst>
            <pc:docMk/>
            <pc:sldMk cId="2685941646" sldId="289"/>
            <ac:picMk id="5" creationId="{EA6E16B4-035E-712E-DF3F-3465B19F9062}"/>
          </ac:picMkLst>
        </pc:picChg>
      </pc:sldChg>
      <pc:sldChg chg="modSp mod">
        <pc:chgData name="Jong-Slagman, Janneke de" userId="66ec1d93-40b6-4f48-bd5a-3992fa41bb16" providerId="ADAL" clId="{C4DB3B22-EEC2-441C-816C-A94EDB783B15}" dt="2023-01-04T13:52:15.032" v="2829" actId="14100"/>
        <pc:sldMkLst>
          <pc:docMk/>
          <pc:sldMk cId="2103096257" sldId="292"/>
        </pc:sldMkLst>
        <pc:spChg chg="mod">
          <ac:chgData name="Jong-Slagman, Janneke de" userId="66ec1d93-40b6-4f48-bd5a-3992fa41bb16" providerId="ADAL" clId="{C4DB3B22-EEC2-441C-816C-A94EDB783B15}" dt="2023-01-04T13:52:15.032" v="2829" actId="14100"/>
          <ac:spMkLst>
            <pc:docMk/>
            <pc:sldMk cId="2103096257" sldId="292"/>
            <ac:spMk id="13" creationId="{00000000-0000-0000-0000-000000000000}"/>
          </ac:spMkLst>
        </pc:spChg>
        <pc:spChg chg="mod">
          <ac:chgData name="Jong-Slagman, Janneke de" userId="66ec1d93-40b6-4f48-bd5a-3992fa41bb16" providerId="ADAL" clId="{C4DB3B22-EEC2-441C-816C-A94EDB783B15}" dt="2023-01-04T13:52:09.669" v="2824" actId="20577"/>
          <ac:spMkLst>
            <pc:docMk/>
            <pc:sldMk cId="2103096257" sldId="292"/>
            <ac:spMk id="14" creationId="{00000000-0000-0000-0000-000000000000}"/>
          </ac:spMkLst>
        </pc:spChg>
      </pc:sldChg>
      <pc:sldChg chg="modSp mod ord modNotesTx">
        <pc:chgData name="Jong-Slagman, Janneke de" userId="66ec1d93-40b6-4f48-bd5a-3992fa41bb16" providerId="ADAL" clId="{C4DB3B22-EEC2-441C-816C-A94EDB783B15}" dt="2023-01-05T11:56:24.129" v="3251" actId="20577"/>
        <pc:sldMkLst>
          <pc:docMk/>
          <pc:sldMk cId="1136300774" sldId="293"/>
        </pc:sldMkLst>
        <pc:spChg chg="mod">
          <ac:chgData name="Jong-Slagman, Janneke de" userId="66ec1d93-40b6-4f48-bd5a-3992fa41bb16" providerId="ADAL" clId="{C4DB3B22-EEC2-441C-816C-A94EDB783B15}" dt="2023-01-04T11:35:05.746" v="71" actId="20577"/>
          <ac:spMkLst>
            <pc:docMk/>
            <pc:sldMk cId="1136300774" sldId="293"/>
            <ac:spMk id="2" creationId="{37CEC988-EC2A-4356-9EA5-361C615B5342}"/>
          </ac:spMkLst>
        </pc:spChg>
        <pc:spChg chg="mod">
          <ac:chgData name="Jong-Slagman, Janneke de" userId="66ec1d93-40b6-4f48-bd5a-3992fa41bb16" providerId="ADAL" clId="{C4DB3B22-EEC2-441C-816C-A94EDB783B15}" dt="2023-01-05T11:53:25.212" v="3014" actId="207"/>
          <ac:spMkLst>
            <pc:docMk/>
            <pc:sldMk cId="1136300774" sldId="293"/>
            <ac:spMk id="3" creationId="{E983D488-C1C5-404E-B8FF-7B0D5982ABEF}"/>
          </ac:spMkLst>
        </pc:spChg>
      </pc:sldChg>
      <pc:sldChg chg="del">
        <pc:chgData name="Jong-Slagman, Janneke de" userId="66ec1d93-40b6-4f48-bd5a-3992fa41bb16" providerId="ADAL" clId="{C4DB3B22-EEC2-441C-816C-A94EDB783B15}" dt="2023-01-04T11:33:24.380" v="0" actId="47"/>
        <pc:sldMkLst>
          <pc:docMk/>
          <pc:sldMk cId="1544954191" sldId="294"/>
        </pc:sldMkLst>
      </pc:sldChg>
      <pc:sldChg chg="del">
        <pc:chgData name="Jong-Slagman, Janneke de" userId="66ec1d93-40b6-4f48-bd5a-3992fa41bb16" providerId="ADAL" clId="{C4DB3B22-EEC2-441C-816C-A94EDB783B15}" dt="2023-01-04T11:33:24.993" v="1" actId="47"/>
        <pc:sldMkLst>
          <pc:docMk/>
          <pc:sldMk cId="1693395006" sldId="295"/>
        </pc:sldMkLst>
      </pc:sldChg>
      <pc:sldChg chg="add">
        <pc:chgData name="Jong-Slagman, Janneke de" userId="66ec1d93-40b6-4f48-bd5a-3992fa41bb16" providerId="ADAL" clId="{C4DB3B22-EEC2-441C-816C-A94EDB783B15}" dt="2023-01-04T13:46:35.040" v="2689"/>
        <pc:sldMkLst>
          <pc:docMk/>
          <pc:sldMk cId="505195185" sldId="296"/>
        </pc:sldMkLst>
      </pc:sldChg>
      <pc:sldChg chg="delSp modSp del mod">
        <pc:chgData name="Jong-Slagman, Janneke de" userId="66ec1d93-40b6-4f48-bd5a-3992fa41bb16" providerId="ADAL" clId="{C4DB3B22-EEC2-441C-816C-A94EDB783B15}" dt="2023-01-04T12:07:28.567" v="1239" actId="47"/>
        <pc:sldMkLst>
          <pc:docMk/>
          <pc:sldMk cId="584284196" sldId="296"/>
        </pc:sldMkLst>
        <pc:spChg chg="mod">
          <ac:chgData name="Jong-Slagman, Janneke de" userId="66ec1d93-40b6-4f48-bd5a-3992fa41bb16" providerId="ADAL" clId="{C4DB3B22-EEC2-441C-816C-A94EDB783B15}" dt="2023-01-04T12:06:38.589" v="1184" actId="20577"/>
          <ac:spMkLst>
            <pc:docMk/>
            <pc:sldMk cId="584284196" sldId="296"/>
            <ac:spMk id="2" creationId="{893339A6-75C6-41D2-82E2-A1391115A947}"/>
          </ac:spMkLst>
        </pc:spChg>
        <pc:spChg chg="mod">
          <ac:chgData name="Jong-Slagman, Janneke de" userId="66ec1d93-40b6-4f48-bd5a-3992fa41bb16" providerId="ADAL" clId="{C4DB3B22-EEC2-441C-816C-A94EDB783B15}" dt="2023-01-04T12:07:23.007" v="1238" actId="20577"/>
          <ac:spMkLst>
            <pc:docMk/>
            <pc:sldMk cId="584284196" sldId="296"/>
            <ac:spMk id="3" creationId="{A1D91889-6881-4167-9A95-A82FCC6F2D75}"/>
          </ac:spMkLst>
        </pc:spChg>
        <pc:picChg chg="del">
          <ac:chgData name="Jong-Slagman, Janneke de" userId="66ec1d93-40b6-4f48-bd5a-3992fa41bb16" providerId="ADAL" clId="{C4DB3B22-EEC2-441C-816C-A94EDB783B15}" dt="2023-01-04T12:06:42.016" v="1186" actId="478"/>
          <ac:picMkLst>
            <pc:docMk/>
            <pc:sldMk cId="584284196" sldId="296"/>
            <ac:picMk id="5" creationId="{452E7813-1281-4BAF-B0FF-B367219E68A2}"/>
          </ac:picMkLst>
        </pc:picChg>
        <pc:picChg chg="del">
          <ac:chgData name="Jong-Slagman, Janneke de" userId="66ec1d93-40b6-4f48-bd5a-3992fa41bb16" providerId="ADAL" clId="{C4DB3B22-EEC2-441C-816C-A94EDB783B15}" dt="2023-01-04T12:06:40.709" v="1185" actId="478"/>
          <ac:picMkLst>
            <pc:docMk/>
            <pc:sldMk cId="584284196" sldId="296"/>
            <ac:picMk id="7" creationId="{83DED69C-4F9F-4AF9-AB11-AEAD9B5E15C6}"/>
          </ac:picMkLst>
        </pc:picChg>
      </pc:sldChg>
      <pc:sldChg chg="addSp modSp mod modNotesTx">
        <pc:chgData name="Jong-Slagman, Janneke de" userId="66ec1d93-40b6-4f48-bd5a-3992fa41bb16" providerId="ADAL" clId="{C4DB3B22-EEC2-441C-816C-A94EDB783B15}" dt="2023-01-05T11:57:26.051" v="3405" actId="20577"/>
        <pc:sldMkLst>
          <pc:docMk/>
          <pc:sldMk cId="2423184654" sldId="297"/>
        </pc:sldMkLst>
        <pc:spChg chg="add mod">
          <ac:chgData name="Jong-Slagman, Janneke de" userId="66ec1d93-40b6-4f48-bd5a-3992fa41bb16" providerId="ADAL" clId="{C4DB3B22-EEC2-441C-816C-A94EDB783B15}" dt="2023-01-04T12:04:43.176" v="1155"/>
          <ac:spMkLst>
            <pc:docMk/>
            <pc:sldMk cId="2423184654" sldId="297"/>
            <ac:spMk id="2" creationId="{DE88D6B7-422D-10F7-0759-FF59D9AE5BCF}"/>
          </ac:spMkLst>
        </pc:spChg>
        <pc:picChg chg="mod">
          <ac:chgData name="Jong-Slagman, Janneke de" userId="66ec1d93-40b6-4f48-bd5a-3992fa41bb16" providerId="ADAL" clId="{C4DB3B22-EEC2-441C-816C-A94EDB783B15}" dt="2023-01-04T12:05:19.484" v="1157" actId="14100"/>
          <ac:picMkLst>
            <pc:docMk/>
            <pc:sldMk cId="2423184654" sldId="297"/>
            <ac:picMk id="5" creationId="{E8370923-4394-459C-82B9-681E8036E845}"/>
          </ac:picMkLst>
        </pc:picChg>
      </pc:sldChg>
      <pc:sldChg chg="add">
        <pc:chgData name="Jong-Slagman, Janneke de" userId="66ec1d93-40b6-4f48-bd5a-3992fa41bb16" providerId="ADAL" clId="{C4DB3B22-EEC2-441C-816C-A94EDB783B15}" dt="2023-01-04T13:46:35.040" v="2689"/>
        <pc:sldMkLst>
          <pc:docMk/>
          <pc:sldMk cId="3700175085" sldId="298"/>
        </pc:sldMkLst>
      </pc:sldChg>
      <pc:sldChg chg="modSp mod">
        <pc:chgData name="Jong-Slagman, Janneke de" userId="66ec1d93-40b6-4f48-bd5a-3992fa41bb16" providerId="ADAL" clId="{C4DB3B22-EEC2-441C-816C-A94EDB783B15}" dt="2023-01-04T12:05:27.548" v="1159" actId="1076"/>
        <pc:sldMkLst>
          <pc:docMk/>
          <pc:sldMk cId="1458713211" sldId="300"/>
        </pc:sldMkLst>
        <pc:picChg chg="mod">
          <ac:chgData name="Jong-Slagman, Janneke de" userId="66ec1d93-40b6-4f48-bd5a-3992fa41bb16" providerId="ADAL" clId="{C4DB3B22-EEC2-441C-816C-A94EDB783B15}" dt="2023-01-04T12:05:27.548" v="1159" actId="1076"/>
          <ac:picMkLst>
            <pc:docMk/>
            <pc:sldMk cId="1458713211" sldId="300"/>
            <ac:picMk id="4" creationId="{984AF0CE-A4E2-42AE-BC51-5CD71A337460}"/>
          </ac:picMkLst>
        </pc:picChg>
      </pc:sldChg>
      <pc:sldChg chg="addSp modSp mod">
        <pc:chgData name="Jong-Slagman, Janneke de" userId="66ec1d93-40b6-4f48-bd5a-3992fa41bb16" providerId="ADAL" clId="{C4DB3B22-EEC2-441C-816C-A94EDB783B15}" dt="2023-01-04T12:15:00.284" v="1649" actId="207"/>
        <pc:sldMkLst>
          <pc:docMk/>
          <pc:sldMk cId="2461309198" sldId="301"/>
        </pc:sldMkLst>
        <pc:spChg chg="mod">
          <ac:chgData name="Jong-Slagman, Janneke de" userId="66ec1d93-40b6-4f48-bd5a-3992fa41bb16" providerId="ADAL" clId="{C4DB3B22-EEC2-441C-816C-A94EDB783B15}" dt="2023-01-04T12:15:00.284" v="1649" actId="207"/>
          <ac:spMkLst>
            <pc:docMk/>
            <pc:sldMk cId="2461309198" sldId="301"/>
            <ac:spMk id="3" creationId="{861FF315-C1C3-43B1-8CC1-47F7B9667E11}"/>
          </ac:spMkLst>
        </pc:spChg>
        <pc:picChg chg="mod">
          <ac:chgData name="Jong-Slagman, Janneke de" userId="66ec1d93-40b6-4f48-bd5a-3992fa41bb16" providerId="ADAL" clId="{C4DB3B22-EEC2-441C-816C-A94EDB783B15}" dt="2023-01-04T12:14:51.521" v="1647" actId="1076"/>
          <ac:picMkLst>
            <pc:docMk/>
            <pc:sldMk cId="2461309198" sldId="301"/>
            <ac:picMk id="5" creationId="{CBBF80CB-02F5-4A17-A9C7-2B05E38EF597}"/>
          </ac:picMkLst>
        </pc:picChg>
        <pc:picChg chg="add mod">
          <ac:chgData name="Jong-Slagman, Janneke de" userId="66ec1d93-40b6-4f48-bd5a-3992fa41bb16" providerId="ADAL" clId="{C4DB3B22-EEC2-441C-816C-A94EDB783B15}" dt="2023-01-04T12:14:53.546" v="1648" actId="1076"/>
          <ac:picMkLst>
            <pc:docMk/>
            <pc:sldMk cId="2461309198" sldId="301"/>
            <ac:picMk id="6" creationId="{17D50B45-2FAA-4338-11ED-CBA6271B0D2F}"/>
          </ac:picMkLst>
        </pc:picChg>
      </pc:sldChg>
      <pc:sldChg chg="add">
        <pc:chgData name="Jong-Slagman, Janneke de" userId="66ec1d93-40b6-4f48-bd5a-3992fa41bb16" providerId="ADAL" clId="{C4DB3B22-EEC2-441C-816C-A94EDB783B15}" dt="2023-01-04T13:46:35.040" v="2689"/>
        <pc:sldMkLst>
          <pc:docMk/>
          <pc:sldMk cId="346880901" sldId="302"/>
        </pc:sldMkLst>
      </pc:sldChg>
      <pc:sldChg chg="delSp modSp del mod">
        <pc:chgData name="Jong-Slagman, Janneke de" userId="66ec1d93-40b6-4f48-bd5a-3992fa41bb16" providerId="ADAL" clId="{C4DB3B22-EEC2-441C-816C-A94EDB783B15}" dt="2023-01-04T12:15:09.316" v="1650" actId="47"/>
        <pc:sldMkLst>
          <pc:docMk/>
          <pc:sldMk cId="449036800" sldId="302"/>
        </pc:sldMkLst>
        <pc:spChg chg="del mod">
          <ac:chgData name="Jong-Slagman, Janneke de" userId="66ec1d93-40b6-4f48-bd5a-3992fa41bb16" providerId="ADAL" clId="{C4DB3B22-EEC2-441C-816C-A94EDB783B15}" dt="2023-01-04T12:12:48.529" v="1586" actId="478"/>
          <ac:spMkLst>
            <pc:docMk/>
            <pc:sldMk cId="449036800" sldId="302"/>
            <ac:spMk id="2" creationId="{74D8523E-6E4D-4D67-BD9B-3C8F07859A44}"/>
          </ac:spMkLst>
        </pc:spChg>
        <pc:spChg chg="mod">
          <ac:chgData name="Jong-Slagman, Janneke de" userId="66ec1d93-40b6-4f48-bd5a-3992fa41bb16" providerId="ADAL" clId="{C4DB3B22-EEC2-441C-816C-A94EDB783B15}" dt="2023-01-04T12:14:29.502" v="1641" actId="6549"/>
          <ac:spMkLst>
            <pc:docMk/>
            <pc:sldMk cId="449036800" sldId="302"/>
            <ac:spMk id="3" creationId="{FCCF80A5-F9DC-487B-AC16-D08E64027D09}"/>
          </ac:spMkLst>
        </pc:spChg>
        <pc:picChg chg="mod">
          <ac:chgData name="Jong-Slagman, Janneke de" userId="66ec1d93-40b6-4f48-bd5a-3992fa41bb16" providerId="ADAL" clId="{C4DB3B22-EEC2-441C-816C-A94EDB783B15}" dt="2023-01-04T12:09:38.920" v="1372" actId="1076"/>
          <ac:picMkLst>
            <pc:docMk/>
            <pc:sldMk cId="449036800" sldId="302"/>
            <ac:picMk id="5" creationId="{92BC0FA2-550E-4B96-89AF-9C3C22C8D5F8}"/>
          </ac:picMkLst>
        </pc:picChg>
      </pc:sldChg>
      <pc:sldChg chg="add del">
        <pc:chgData name="Jong-Slagman, Janneke de" userId="66ec1d93-40b6-4f48-bd5a-3992fa41bb16" providerId="ADAL" clId="{C4DB3B22-EEC2-441C-816C-A94EDB783B15}" dt="2023-01-04T13:47:07.543" v="2692" actId="47"/>
        <pc:sldMkLst>
          <pc:docMk/>
          <pc:sldMk cId="3357922683" sldId="324"/>
        </pc:sldMkLst>
      </pc:sldChg>
      <pc:sldChg chg="add">
        <pc:chgData name="Jong-Slagman, Janneke de" userId="66ec1d93-40b6-4f48-bd5a-3992fa41bb16" providerId="ADAL" clId="{C4DB3B22-EEC2-441C-816C-A94EDB783B15}" dt="2023-01-04T13:46:35.040" v="2689"/>
        <pc:sldMkLst>
          <pc:docMk/>
          <pc:sldMk cId="4197736982" sldId="326"/>
        </pc:sldMkLst>
      </pc:sldChg>
      <pc:sldChg chg="add">
        <pc:chgData name="Jong-Slagman, Janneke de" userId="66ec1d93-40b6-4f48-bd5a-3992fa41bb16" providerId="ADAL" clId="{C4DB3B22-EEC2-441C-816C-A94EDB783B15}" dt="2023-01-04T13:46:35.040" v="2689"/>
        <pc:sldMkLst>
          <pc:docMk/>
          <pc:sldMk cId="3514300861" sldId="328"/>
        </pc:sldMkLst>
      </pc:sldChg>
      <pc:sldChg chg="add">
        <pc:chgData name="Jong-Slagman, Janneke de" userId="66ec1d93-40b6-4f48-bd5a-3992fa41bb16" providerId="ADAL" clId="{C4DB3B22-EEC2-441C-816C-A94EDB783B15}" dt="2023-01-04T13:46:35.040" v="2689"/>
        <pc:sldMkLst>
          <pc:docMk/>
          <pc:sldMk cId="1017199041" sldId="329"/>
        </pc:sldMkLst>
      </pc:sldChg>
      <pc:sldChg chg="add">
        <pc:chgData name="Jong-Slagman, Janneke de" userId="66ec1d93-40b6-4f48-bd5a-3992fa41bb16" providerId="ADAL" clId="{C4DB3B22-EEC2-441C-816C-A94EDB783B15}" dt="2023-01-04T13:46:35.040" v="2689"/>
        <pc:sldMkLst>
          <pc:docMk/>
          <pc:sldMk cId="502981789" sldId="330"/>
        </pc:sldMkLst>
      </pc:sldChg>
      <pc:sldChg chg="add">
        <pc:chgData name="Jong-Slagman, Janneke de" userId="66ec1d93-40b6-4f48-bd5a-3992fa41bb16" providerId="ADAL" clId="{C4DB3B22-EEC2-441C-816C-A94EDB783B15}" dt="2023-01-04T13:46:35.040" v="2689"/>
        <pc:sldMkLst>
          <pc:docMk/>
          <pc:sldMk cId="1242601418" sldId="331"/>
        </pc:sldMkLst>
      </pc:sldChg>
      <pc:sldChg chg="add">
        <pc:chgData name="Jong-Slagman, Janneke de" userId="66ec1d93-40b6-4f48-bd5a-3992fa41bb16" providerId="ADAL" clId="{C4DB3B22-EEC2-441C-816C-A94EDB783B15}" dt="2023-01-04T13:46:35.040" v="2689"/>
        <pc:sldMkLst>
          <pc:docMk/>
          <pc:sldMk cId="1241124998" sldId="332"/>
        </pc:sldMkLst>
      </pc:sldChg>
      <pc:sldChg chg="add">
        <pc:chgData name="Jong-Slagman, Janneke de" userId="66ec1d93-40b6-4f48-bd5a-3992fa41bb16" providerId="ADAL" clId="{C4DB3B22-EEC2-441C-816C-A94EDB783B15}" dt="2023-01-04T13:46:35.040" v="2689"/>
        <pc:sldMkLst>
          <pc:docMk/>
          <pc:sldMk cId="236562373" sldId="333"/>
        </pc:sldMkLst>
      </pc:sldChg>
      <pc:sldChg chg="add">
        <pc:chgData name="Jong-Slagman, Janneke de" userId="66ec1d93-40b6-4f48-bd5a-3992fa41bb16" providerId="ADAL" clId="{C4DB3B22-EEC2-441C-816C-A94EDB783B15}" dt="2023-01-04T13:46:35.040" v="2689"/>
        <pc:sldMkLst>
          <pc:docMk/>
          <pc:sldMk cId="1755771250" sldId="334"/>
        </pc:sldMkLst>
      </pc:sldChg>
      <pc:sldChg chg="add">
        <pc:chgData name="Jong-Slagman, Janneke de" userId="66ec1d93-40b6-4f48-bd5a-3992fa41bb16" providerId="ADAL" clId="{C4DB3B22-EEC2-441C-816C-A94EDB783B15}" dt="2023-01-04T13:46:35.040" v="2689"/>
        <pc:sldMkLst>
          <pc:docMk/>
          <pc:sldMk cId="1733919856" sldId="335"/>
        </pc:sldMkLst>
      </pc:sldChg>
      <pc:sldChg chg="add">
        <pc:chgData name="Jong-Slagman, Janneke de" userId="66ec1d93-40b6-4f48-bd5a-3992fa41bb16" providerId="ADAL" clId="{C4DB3B22-EEC2-441C-816C-A94EDB783B15}" dt="2023-01-04T13:46:35.040" v="2689"/>
        <pc:sldMkLst>
          <pc:docMk/>
          <pc:sldMk cId="3416500363" sldId="336"/>
        </pc:sldMkLst>
      </pc:sldChg>
      <pc:sldChg chg="add">
        <pc:chgData name="Jong-Slagman, Janneke de" userId="66ec1d93-40b6-4f48-bd5a-3992fa41bb16" providerId="ADAL" clId="{C4DB3B22-EEC2-441C-816C-A94EDB783B15}" dt="2023-01-04T13:46:35.040" v="2689"/>
        <pc:sldMkLst>
          <pc:docMk/>
          <pc:sldMk cId="3655271228" sldId="337"/>
        </pc:sldMkLst>
      </pc:sldChg>
      <pc:sldChg chg="add">
        <pc:chgData name="Jong-Slagman, Janneke de" userId="66ec1d93-40b6-4f48-bd5a-3992fa41bb16" providerId="ADAL" clId="{C4DB3B22-EEC2-441C-816C-A94EDB783B15}" dt="2023-01-04T13:46:35.040" v="2689"/>
        <pc:sldMkLst>
          <pc:docMk/>
          <pc:sldMk cId="2873841306" sldId="340"/>
        </pc:sldMkLst>
      </pc:sldChg>
      <pc:sldChg chg="add setBg">
        <pc:chgData name="Jong-Slagman, Janneke de" userId="66ec1d93-40b6-4f48-bd5a-3992fa41bb16" providerId="ADAL" clId="{C4DB3B22-EEC2-441C-816C-A94EDB783B15}" dt="2023-01-04T13:46:35.040" v="2689"/>
        <pc:sldMkLst>
          <pc:docMk/>
          <pc:sldMk cId="2852820013" sldId="341"/>
        </pc:sldMkLst>
      </pc:sldChg>
      <pc:sldChg chg="add">
        <pc:chgData name="Jong-Slagman, Janneke de" userId="66ec1d93-40b6-4f48-bd5a-3992fa41bb16" providerId="ADAL" clId="{C4DB3B22-EEC2-441C-816C-A94EDB783B15}" dt="2023-01-04T13:46:35.040" v="2689"/>
        <pc:sldMkLst>
          <pc:docMk/>
          <pc:sldMk cId="2369303080" sldId="342"/>
        </pc:sldMkLst>
      </pc:sldChg>
      <pc:sldChg chg="add">
        <pc:chgData name="Jong-Slagman, Janneke de" userId="66ec1d93-40b6-4f48-bd5a-3992fa41bb16" providerId="ADAL" clId="{C4DB3B22-EEC2-441C-816C-A94EDB783B15}" dt="2023-01-04T13:46:35.040" v="2689"/>
        <pc:sldMkLst>
          <pc:docMk/>
          <pc:sldMk cId="4252730605" sldId="343"/>
        </pc:sldMkLst>
      </pc:sldChg>
      <pc:sldChg chg="add">
        <pc:chgData name="Jong-Slagman, Janneke de" userId="66ec1d93-40b6-4f48-bd5a-3992fa41bb16" providerId="ADAL" clId="{C4DB3B22-EEC2-441C-816C-A94EDB783B15}" dt="2023-01-04T13:46:35.040" v="2689"/>
        <pc:sldMkLst>
          <pc:docMk/>
          <pc:sldMk cId="62933710" sldId="344"/>
        </pc:sldMkLst>
      </pc:sldChg>
      <pc:sldChg chg="add">
        <pc:chgData name="Jong-Slagman, Janneke de" userId="66ec1d93-40b6-4f48-bd5a-3992fa41bb16" providerId="ADAL" clId="{C4DB3B22-EEC2-441C-816C-A94EDB783B15}" dt="2023-01-04T13:46:35.040" v="2689"/>
        <pc:sldMkLst>
          <pc:docMk/>
          <pc:sldMk cId="4010003198" sldId="345"/>
        </pc:sldMkLst>
      </pc:sldChg>
      <pc:sldChg chg="addSp delSp modSp new mod ord">
        <pc:chgData name="Jong-Slagman, Janneke de" userId="66ec1d93-40b6-4f48-bd5a-3992fa41bb16" providerId="ADAL" clId="{C4DB3B22-EEC2-441C-816C-A94EDB783B15}" dt="2023-01-04T11:54:40.065" v="576" actId="20577"/>
        <pc:sldMkLst>
          <pc:docMk/>
          <pc:sldMk cId="2973297325" sldId="348"/>
        </pc:sldMkLst>
        <pc:spChg chg="mod">
          <ac:chgData name="Jong-Slagman, Janneke de" userId="66ec1d93-40b6-4f48-bd5a-3992fa41bb16" providerId="ADAL" clId="{C4DB3B22-EEC2-441C-816C-A94EDB783B15}" dt="2023-01-04T11:35:14.494" v="101" actId="20577"/>
          <ac:spMkLst>
            <pc:docMk/>
            <pc:sldMk cId="2973297325" sldId="348"/>
            <ac:spMk id="2" creationId="{8B5C8C3B-383B-6A82-068B-CB4C1A94D7CC}"/>
          </ac:spMkLst>
        </pc:spChg>
        <pc:spChg chg="mod">
          <ac:chgData name="Jong-Slagman, Janneke de" userId="66ec1d93-40b6-4f48-bd5a-3992fa41bb16" providerId="ADAL" clId="{C4DB3B22-EEC2-441C-816C-A94EDB783B15}" dt="2023-01-04T11:54:40.065" v="576" actId="20577"/>
          <ac:spMkLst>
            <pc:docMk/>
            <pc:sldMk cId="2973297325" sldId="348"/>
            <ac:spMk id="3" creationId="{0BE69FDE-D3A5-528D-3C7E-9C0158EAD6B9}"/>
          </ac:spMkLst>
        </pc:spChg>
        <pc:spChg chg="add del mod">
          <ac:chgData name="Jong-Slagman, Janneke de" userId="66ec1d93-40b6-4f48-bd5a-3992fa41bb16" providerId="ADAL" clId="{C4DB3B22-EEC2-441C-816C-A94EDB783B15}" dt="2023-01-04T11:38:21.800" v="441" actId="22"/>
          <ac:spMkLst>
            <pc:docMk/>
            <pc:sldMk cId="2973297325" sldId="348"/>
            <ac:spMk id="5" creationId="{53702336-AEFB-6F47-AB2D-BBB284C80721}"/>
          </ac:spMkLst>
        </pc:spChg>
        <pc:graphicFrameChg chg="add del mod modGraphic">
          <ac:chgData name="Jong-Slagman, Janneke de" userId="66ec1d93-40b6-4f48-bd5a-3992fa41bb16" providerId="ADAL" clId="{C4DB3B22-EEC2-441C-816C-A94EDB783B15}" dt="2023-01-04T11:53:20.307" v="491" actId="478"/>
          <ac:graphicFrameMkLst>
            <pc:docMk/>
            <pc:sldMk cId="2973297325" sldId="348"/>
            <ac:graphicFrameMk id="10" creationId="{2CE64593-7CAB-A5B5-238C-CE6B9C0AD41E}"/>
          </ac:graphicFrameMkLst>
        </pc:graphicFrameChg>
        <pc:picChg chg="add del mod modCrop">
          <ac:chgData name="Jong-Slagman, Janneke de" userId="66ec1d93-40b6-4f48-bd5a-3992fa41bb16" providerId="ADAL" clId="{C4DB3B22-EEC2-441C-816C-A94EDB783B15}" dt="2023-01-04T11:40:07.614" v="462" actId="478"/>
          <ac:picMkLst>
            <pc:docMk/>
            <pc:sldMk cId="2973297325" sldId="348"/>
            <ac:picMk id="7" creationId="{4AED514C-6B76-BBD5-3484-C208BD359E27}"/>
          </ac:picMkLst>
        </pc:picChg>
        <pc:picChg chg="add mod modCrop">
          <ac:chgData name="Jong-Slagman, Janneke de" userId="66ec1d93-40b6-4f48-bd5a-3992fa41bb16" providerId="ADAL" clId="{C4DB3B22-EEC2-441C-816C-A94EDB783B15}" dt="2023-01-04T11:53:52.972" v="500" actId="1076"/>
          <ac:picMkLst>
            <pc:docMk/>
            <pc:sldMk cId="2973297325" sldId="348"/>
            <ac:picMk id="12" creationId="{1BF945D8-4769-6E8E-02F9-3D3906A2C07D}"/>
          </ac:picMkLst>
        </pc:picChg>
      </pc:sldChg>
      <pc:sldChg chg="addSp delSp modSp new mod">
        <pc:chgData name="Jong-Slagman, Janneke de" userId="66ec1d93-40b6-4f48-bd5a-3992fa41bb16" providerId="ADAL" clId="{C4DB3B22-EEC2-441C-816C-A94EDB783B15}" dt="2023-01-05T11:52:45.862" v="3013" actId="478"/>
        <pc:sldMkLst>
          <pc:docMk/>
          <pc:sldMk cId="753739310" sldId="349"/>
        </pc:sldMkLst>
        <pc:spChg chg="mod">
          <ac:chgData name="Jong-Slagman, Janneke de" userId="66ec1d93-40b6-4f48-bd5a-3992fa41bb16" providerId="ADAL" clId="{C4DB3B22-EEC2-441C-816C-A94EDB783B15}" dt="2023-01-04T11:56:38.716" v="682" actId="20577"/>
          <ac:spMkLst>
            <pc:docMk/>
            <pc:sldMk cId="753739310" sldId="349"/>
            <ac:spMk id="2" creationId="{34C431D6-06FF-723F-24FE-D44DF1D8BBB8}"/>
          </ac:spMkLst>
        </pc:spChg>
        <pc:spChg chg="del">
          <ac:chgData name="Jong-Slagman, Janneke de" userId="66ec1d93-40b6-4f48-bd5a-3992fa41bb16" providerId="ADAL" clId="{C4DB3B22-EEC2-441C-816C-A94EDB783B15}" dt="2023-01-04T11:55:37.783" v="578"/>
          <ac:spMkLst>
            <pc:docMk/>
            <pc:sldMk cId="753739310" sldId="349"/>
            <ac:spMk id="3" creationId="{3214D1BF-D8C9-0F25-B7AB-D4BF7691E297}"/>
          </ac:spMkLst>
        </pc:spChg>
        <pc:spChg chg="add del mod">
          <ac:chgData name="Jong-Slagman, Janneke de" userId="66ec1d93-40b6-4f48-bd5a-3992fa41bb16" providerId="ADAL" clId="{C4DB3B22-EEC2-441C-816C-A94EDB783B15}" dt="2023-01-05T11:52:45.862" v="3013" actId="478"/>
          <ac:spMkLst>
            <pc:docMk/>
            <pc:sldMk cId="753739310" sldId="349"/>
            <ac:spMk id="3" creationId="{B2C0D789-EC80-2715-9821-7C64634274C9}"/>
          </ac:spMkLst>
        </pc:spChg>
        <pc:spChg chg="add mod">
          <ac:chgData name="Jong-Slagman, Janneke de" userId="66ec1d93-40b6-4f48-bd5a-3992fa41bb16" providerId="ADAL" clId="{C4DB3B22-EEC2-441C-816C-A94EDB783B15}" dt="2023-01-04T12:03:14.110" v="1095" actId="20577"/>
          <ac:spMkLst>
            <pc:docMk/>
            <pc:sldMk cId="753739310" sldId="349"/>
            <ac:spMk id="4" creationId="{7F430794-BC72-B383-6ED6-B73B48E388A6}"/>
          </ac:spMkLst>
        </pc:spChg>
        <pc:picChg chg="add mod">
          <ac:chgData name="Jong-Slagman, Janneke de" userId="66ec1d93-40b6-4f48-bd5a-3992fa41bb16" providerId="ADAL" clId="{C4DB3B22-EEC2-441C-816C-A94EDB783B15}" dt="2023-01-05T11:52:27.688" v="3012" actId="14100"/>
          <ac:picMkLst>
            <pc:docMk/>
            <pc:sldMk cId="753739310" sldId="349"/>
            <ac:picMk id="5" creationId="{27C9C7D7-D638-890A-698C-8657E76C8DE3}"/>
          </ac:picMkLst>
        </pc:picChg>
        <pc:picChg chg="add del mod">
          <ac:chgData name="Jong-Slagman, Janneke de" userId="66ec1d93-40b6-4f48-bd5a-3992fa41bb16" providerId="ADAL" clId="{C4DB3B22-EEC2-441C-816C-A94EDB783B15}" dt="2023-01-05T11:52:18.396" v="3008" actId="478"/>
          <ac:picMkLst>
            <pc:docMk/>
            <pc:sldMk cId="753739310" sldId="349"/>
            <ac:picMk id="1026" creationId="{B8CF8776-865F-AF75-CFBB-90F651198F45}"/>
          </ac:picMkLst>
        </pc:picChg>
      </pc:sldChg>
      <pc:sldChg chg="modSp new del mod">
        <pc:chgData name="Jong-Slagman, Janneke de" userId="66ec1d93-40b6-4f48-bd5a-3992fa41bb16" providerId="ADAL" clId="{C4DB3B22-EEC2-441C-816C-A94EDB783B15}" dt="2023-01-04T12:04:47.189" v="1156" actId="47"/>
        <pc:sldMkLst>
          <pc:docMk/>
          <pc:sldMk cId="294697458" sldId="350"/>
        </pc:sldMkLst>
        <pc:spChg chg="mod">
          <ac:chgData name="Jong-Slagman, Janneke de" userId="66ec1d93-40b6-4f48-bd5a-3992fa41bb16" providerId="ADAL" clId="{C4DB3B22-EEC2-441C-816C-A94EDB783B15}" dt="2023-01-04T12:04:40.348" v="1154" actId="14100"/>
          <ac:spMkLst>
            <pc:docMk/>
            <pc:sldMk cId="294697458" sldId="350"/>
            <ac:spMk id="2" creationId="{1B3F1DA6-6031-D961-FE46-70844042C325}"/>
          </ac:spMkLst>
        </pc:spChg>
        <pc:spChg chg="mod">
          <ac:chgData name="Jong-Slagman, Janneke de" userId="66ec1d93-40b6-4f48-bd5a-3992fa41bb16" providerId="ADAL" clId="{C4DB3B22-EEC2-441C-816C-A94EDB783B15}" dt="2023-01-04T12:04:16.939" v="1141" actId="20577"/>
          <ac:spMkLst>
            <pc:docMk/>
            <pc:sldMk cId="294697458" sldId="350"/>
            <ac:spMk id="3" creationId="{BC2EC27C-98C3-62DD-A0D6-51555916A062}"/>
          </ac:spMkLst>
        </pc:spChg>
      </pc:sldChg>
      <pc:sldChg chg="modSp new del mod">
        <pc:chgData name="Jong-Slagman, Janneke de" userId="66ec1d93-40b6-4f48-bd5a-3992fa41bb16" providerId="ADAL" clId="{C4DB3B22-EEC2-441C-816C-A94EDB783B15}" dt="2023-01-04T12:02:45.410" v="1068" actId="47"/>
        <pc:sldMkLst>
          <pc:docMk/>
          <pc:sldMk cId="1601246339" sldId="350"/>
        </pc:sldMkLst>
        <pc:spChg chg="mod">
          <ac:chgData name="Jong-Slagman, Janneke de" userId="66ec1d93-40b6-4f48-bd5a-3992fa41bb16" providerId="ADAL" clId="{C4DB3B22-EEC2-441C-816C-A94EDB783B15}" dt="2023-01-04T12:00:32.325" v="780" actId="20577"/>
          <ac:spMkLst>
            <pc:docMk/>
            <pc:sldMk cId="1601246339" sldId="350"/>
            <ac:spMk id="3" creationId="{4087C7EE-5EDF-7503-B52A-DFFF675F0A56}"/>
          </ac:spMkLst>
        </pc:spChg>
      </pc:sldChg>
      <pc:sldChg chg="modSp new mod ord">
        <pc:chgData name="Jong-Slagman, Janneke de" userId="66ec1d93-40b6-4f48-bd5a-3992fa41bb16" providerId="ADAL" clId="{C4DB3B22-EEC2-441C-816C-A94EDB783B15}" dt="2023-01-04T13:51:30.791" v="2781" actId="1076"/>
        <pc:sldMkLst>
          <pc:docMk/>
          <pc:sldMk cId="4066634123" sldId="350"/>
        </pc:sldMkLst>
        <pc:spChg chg="mod">
          <ac:chgData name="Jong-Slagman, Janneke de" userId="66ec1d93-40b6-4f48-bd5a-3992fa41bb16" providerId="ADAL" clId="{C4DB3B22-EEC2-441C-816C-A94EDB783B15}" dt="2023-01-04T13:51:30.791" v="2781" actId="1076"/>
          <ac:spMkLst>
            <pc:docMk/>
            <pc:sldMk cId="4066634123" sldId="350"/>
            <ac:spMk id="2" creationId="{4F610826-9F23-5516-6228-9DF6DB00C2F9}"/>
          </ac:spMkLst>
        </pc:spChg>
        <pc:spChg chg="mod">
          <ac:chgData name="Jong-Slagman, Janneke de" userId="66ec1d93-40b6-4f48-bd5a-3992fa41bb16" providerId="ADAL" clId="{C4DB3B22-EEC2-441C-816C-A94EDB783B15}" dt="2023-01-04T13:37:08.373" v="2335" actId="113"/>
          <ac:spMkLst>
            <pc:docMk/>
            <pc:sldMk cId="4066634123" sldId="350"/>
            <ac:spMk id="3" creationId="{9A4C1FE8-498B-60A6-591F-A89682335D56}"/>
          </ac:spMkLst>
        </pc:spChg>
      </pc:sldChg>
      <pc:sldChg chg="modSp new mod">
        <pc:chgData name="Jong-Slagman, Janneke de" userId="66ec1d93-40b6-4f48-bd5a-3992fa41bb16" providerId="ADAL" clId="{C4DB3B22-EEC2-441C-816C-A94EDB783B15}" dt="2023-01-04T13:51:10.195" v="2747" actId="20577"/>
        <pc:sldMkLst>
          <pc:docMk/>
          <pc:sldMk cId="2770541912" sldId="351"/>
        </pc:sldMkLst>
        <pc:spChg chg="mod">
          <ac:chgData name="Jong-Slagman, Janneke de" userId="66ec1d93-40b6-4f48-bd5a-3992fa41bb16" providerId="ADAL" clId="{C4DB3B22-EEC2-441C-816C-A94EDB783B15}" dt="2023-01-04T13:31:51.923" v="2070" actId="20577"/>
          <ac:spMkLst>
            <pc:docMk/>
            <pc:sldMk cId="2770541912" sldId="351"/>
            <ac:spMk id="2" creationId="{6100D387-54BF-61F1-9ECF-3AAEE8F066DA}"/>
          </ac:spMkLst>
        </pc:spChg>
        <pc:spChg chg="mod">
          <ac:chgData name="Jong-Slagman, Janneke de" userId="66ec1d93-40b6-4f48-bd5a-3992fa41bb16" providerId="ADAL" clId="{C4DB3B22-EEC2-441C-816C-A94EDB783B15}" dt="2023-01-04T13:51:10.195" v="2747" actId="20577"/>
          <ac:spMkLst>
            <pc:docMk/>
            <pc:sldMk cId="2770541912" sldId="351"/>
            <ac:spMk id="3" creationId="{4A84FE27-4909-B35D-75A8-A5151EF63FD5}"/>
          </ac:spMkLst>
        </pc:spChg>
      </pc:sldChg>
      <pc:sldChg chg="addSp delSp modSp new mod ord">
        <pc:chgData name="Jong-Slagman, Janneke de" userId="66ec1d93-40b6-4f48-bd5a-3992fa41bb16" providerId="ADAL" clId="{C4DB3B22-EEC2-441C-816C-A94EDB783B15}" dt="2023-01-04T13:54:29.813" v="2845" actId="114"/>
        <pc:sldMkLst>
          <pc:docMk/>
          <pc:sldMk cId="4028532102" sldId="352"/>
        </pc:sldMkLst>
        <pc:spChg chg="mod">
          <ac:chgData name="Jong-Slagman, Janneke de" userId="66ec1d93-40b6-4f48-bd5a-3992fa41bb16" providerId="ADAL" clId="{C4DB3B22-EEC2-441C-816C-A94EDB783B15}" dt="2023-01-04T13:46:04.352" v="2688" actId="113"/>
          <ac:spMkLst>
            <pc:docMk/>
            <pc:sldMk cId="4028532102" sldId="352"/>
            <ac:spMk id="2" creationId="{C67EB7D9-2CDD-89F2-3331-19DA268C22D4}"/>
          </ac:spMkLst>
        </pc:spChg>
        <pc:spChg chg="mod">
          <ac:chgData name="Jong-Slagman, Janneke de" userId="66ec1d93-40b6-4f48-bd5a-3992fa41bb16" providerId="ADAL" clId="{C4DB3B22-EEC2-441C-816C-A94EDB783B15}" dt="2023-01-04T13:54:29.813" v="2845" actId="114"/>
          <ac:spMkLst>
            <pc:docMk/>
            <pc:sldMk cId="4028532102" sldId="352"/>
            <ac:spMk id="3" creationId="{758E8533-C556-0370-F5C5-F0A0D10EADD0}"/>
          </ac:spMkLst>
        </pc:spChg>
        <pc:picChg chg="add del mod">
          <ac:chgData name="Jong-Slagman, Janneke de" userId="66ec1d93-40b6-4f48-bd5a-3992fa41bb16" providerId="ADAL" clId="{C4DB3B22-EEC2-441C-816C-A94EDB783B15}" dt="2023-01-04T13:44:01.187" v="2680" actId="21"/>
          <ac:picMkLst>
            <pc:docMk/>
            <pc:sldMk cId="4028532102" sldId="352"/>
            <ac:picMk id="4" creationId="{4F4D68B9-BAA0-7B66-A18F-5C581A486BAB}"/>
          </ac:picMkLst>
        </pc:picChg>
        <pc:picChg chg="add mod">
          <ac:chgData name="Jong-Slagman, Janneke de" userId="66ec1d93-40b6-4f48-bd5a-3992fa41bb16" providerId="ADAL" clId="{C4DB3B22-EEC2-441C-816C-A94EDB783B15}" dt="2023-01-04T13:45:31.936" v="2683" actId="1076"/>
          <ac:picMkLst>
            <pc:docMk/>
            <pc:sldMk cId="4028532102" sldId="352"/>
            <ac:picMk id="6" creationId="{AA572E55-C4C2-3FB5-D14A-54838558D8A5}"/>
          </ac:picMkLst>
        </pc:picChg>
        <pc:picChg chg="add del mod">
          <ac:chgData name="Jong-Slagman, Janneke de" userId="66ec1d93-40b6-4f48-bd5a-3992fa41bb16" providerId="ADAL" clId="{C4DB3B22-EEC2-441C-816C-A94EDB783B15}" dt="2023-01-04T13:44:01.187" v="2680" actId="21"/>
          <ac:picMkLst>
            <pc:docMk/>
            <pc:sldMk cId="4028532102" sldId="352"/>
            <ac:picMk id="2050" creationId="{1FA7F808-10AB-9908-80D7-1CFEF04F48B1}"/>
          </ac:picMkLst>
        </pc:picChg>
      </pc:sldChg>
      <pc:sldChg chg="delSp modSp new mod">
        <pc:chgData name="Jong-Slagman, Janneke de" userId="66ec1d93-40b6-4f48-bd5a-3992fa41bb16" providerId="ADAL" clId="{C4DB3B22-EEC2-441C-816C-A94EDB783B15}" dt="2023-01-04T13:21:29.863" v="1939" actId="14100"/>
        <pc:sldMkLst>
          <pc:docMk/>
          <pc:sldMk cId="4149850570" sldId="353"/>
        </pc:sldMkLst>
        <pc:spChg chg="del">
          <ac:chgData name="Jong-Slagman, Janneke de" userId="66ec1d93-40b6-4f48-bd5a-3992fa41bb16" providerId="ADAL" clId="{C4DB3B22-EEC2-441C-816C-A94EDB783B15}" dt="2023-01-04T13:20:49.892" v="1900" actId="478"/>
          <ac:spMkLst>
            <pc:docMk/>
            <pc:sldMk cId="4149850570" sldId="353"/>
            <ac:spMk id="2" creationId="{F5DDD272-E574-3178-1D33-0702803753E0}"/>
          </ac:spMkLst>
        </pc:spChg>
        <pc:spChg chg="mod">
          <ac:chgData name="Jong-Slagman, Janneke de" userId="66ec1d93-40b6-4f48-bd5a-3992fa41bb16" providerId="ADAL" clId="{C4DB3B22-EEC2-441C-816C-A94EDB783B15}" dt="2023-01-04T13:21:29.863" v="1939" actId="14100"/>
          <ac:spMkLst>
            <pc:docMk/>
            <pc:sldMk cId="4149850570" sldId="353"/>
            <ac:spMk id="3" creationId="{C5A240FB-C497-2725-D9CB-3A25CA06CC9A}"/>
          </ac:spMkLst>
        </pc:spChg>
      </pc:sldChg>
      <pc:sldChg chg="delSp modSp new mod">
        <pc:chgData name="Jong-Slagman, Janneke de" userId="66ec1d93-40b6-4f48-bd5a-3992fa41bb16" providerId="ADAL" clId="{C4DB3B22-EEC2-441C-816C-A94EDB783B15}" dt="2023-01-04T13:33:02.041" v="2086" actId="20577"/>
        <pc:sldMkLst>
          <pc:docMk/>
          <pc:sldMk cId="1969652336" sldId="354"/>
        </pc:sldMkLst>
        <pc:spChg chg="del">
          <ac:chgData name="Jong-Slagman, Janneke de" userId="66ec1d93-40b6-4f48-bd5a-3992fa41bb16" providerId="ADAL" clId="{C4DB3B22-EEC2-441C-816C-A94EDB783B15}" dt="2023-01-04T13:27:14.854" v="1991" actId="478"/>
          <ac:spMkLst>
            <pc:docMk/>
            <pc:sldMk cId="1969652336" sldId="354"/>
            <ac:spMk id="2" creationId="{18EB78DE-9521-4B5A-6F62-9AE105CAA07D}"/>
          </ac:spMkLst>
        </pc:spChg>
        <pc:spChg chg="mod">
          <ac:chgData name="Jong-Slagman, Janneke de" userId="66ec1d93-40b6-4f48-bd5a-3992fa41bb16" providerId="ADAL" clId="{C4DB3B22-EEC2-441C-816C-A94EDB783B15}" dt="2023-01-04T13:33:02.041" v="2086" actId="20577"/>
          <ac:spMkLst>
            <pc:docMk/>
            <pc:sldMk cId="1969652336" sldId="354"/>
            <ac:spMk id="3" creationId="{8EA0F3AA-FBA7-7B43-D1FD-413F7E6E359D}"/>
          </ac:spMkLst>
        </pc:spChg>
        <pc:spChg chg="del">
          <ac:chgData name="Jong-Slagman, Janneke de" userId="66ec1d93-40b6-4f48-bd5a-3992fa41bb16" providerId="ADAL" clId="{C4DB3B22-EEC2-441C-816C-A94EDB783B15}" dt="2023-01-04T13:24:42.337" v="1943" actId="478"/>
          <ac:spMkLst>
            <pc:docMk/>
            <pc:sldMk cId="1969652336" sldId="354"/>
            <ac:spMk id="4" creationId="{2EEC23AE-CA60-DE20-A2AB-9EE0B6869820}"/>
          </ac:spMkLst>
        </pc:spChg>
        <pc:spChg chg="del">
          <ac:chgData name="Jong-Slagman, Janneke de" userId="66ec1d93-40b6-4f48-bd5a-3992fa41bb16" providerId="ADAL" clId="{C4DB3B22-EEC2-441C-816C-A94EDB783B15}" dt="2023-01-04T13:24:39.628" v="1942" actId="478"/>
          <ac:spMkLst>
            <pc:docMk/>
            <pc:sldMk cId="1969652336" sldId="354"/>
            <ac:spMk id="5" creationId="{0910E1FC-6A9D-C087-79CE-46F714D8B83F}"/>
          </ac:spMkLst>
        </pc:spChg>
      </pc:sldChg>
      <pc:sldChg chg="addSp delSp modSp new mod ord">
        <pc:chgData name="Jong-Slagman, Janneke de" userId="66ec1d93-40b6-4f48-bd5a-3992fa41bb16" providerId="ADAL" clId="{C4DB3B22-EEC2-441C-816C-A94EDB783B15}" dt="2023-01-16T14:20:57.405" v="3798" actId="14100"/>
        <pc:sldMkLst>
          <pc:docMk/>
          <pc:sldMk cId="3825658981" sldId="355"/>
        </pc:sldMkLst>
        <pc:spChg chg="mod">
          <ac:chgData name="Jong-Slagman, Janneke de" userId="66ec1d93-40b6-4f48-bd5a-3992fa41bb16" providerId="ADAL" clId="{C4DB3B22-EEC2-441C-816C-A94EDB783B15}" dt="2023-01-04T13:51:49.306" v="2784" actId="20577"/>
          <ac:spMkLst>
            <pc:docMk/>
            <pc:sldMk cId="3825658981" sldId="355"/>
            <ac:spMk id="2" creationId="{2D685877-FDCE-4BA9-4F2A-2B5A3EB8C74A}"/>
          </ac:spMkLst>
        </pc:spChg>
        <pc:spChg chg="del">
          <ac:chgData name="Jong-Slagman, Janneke de" userId="66ec1d93-40b6-4f48-bd5a-3992fa41bb16" providerId="ADAL" clId="{C4DB3B22-EEC2-441C-816C-A94EDB783B15}" dt="2023-01-04T13:37:31.467" v="2337" actId="22"/>
          <ac:spMkLst>
            <pc:docMk/>
            <pc:sldMk cId="3825658981" sldId="355"/>
            <ac:spMk id="3" creationId="{C0F4961B-DEF2-635E-61DC-305FA890F0C7}"/>
          </ac:spMkLst>
        </pc:spChg>
        <pc:picChg chg="add mod ord">
          <ac:chgData name="Jong-Slagman, Janneke de" userId="66ec1d93-40b6-4f48-bd5a-3992fa41bb16" providerId="ADAL" clId="{C4DB3B22-EEC2-441C-816C-A94EDB783B15}" dt="2023-01-16T14:20:57.405" v="3798" actId="14100"/>
          <ac:picMkLst>
            <pc:docMk/>
            <pc:sldMk cId="3825658981" sldId="355"/>
            <ac:picMk id="5" creationId="{6DEF587F-0479-BB82-1C69-5ACAD8D03458}"/>
          </ac:picMkLst>
        </pc:picChg>
        <pc:cxnChg chg="add del">
          <ac:chgData name="Jong-Slagman, Janneke de" userId="66ec1d93-40b6-4f48-bd5a-3992fa41bb16" providerId="ADAL" clId="{C4DB3B22-EEC2-441C-816C-A94EDB783B15}" dt="2023-01-04T13:40:42.550" v="2512" actId="478"/>
          <ac:cxnSpMkLst>
            <pc:docMk/>
            <pc:sldMk cId="3825658981" sldId="355"/>
            <ac:cxnSpMk id="7" creationId="{CE9A1A07-DE60-EE87-B63E-98BE013779E0}"/>
          </ac:cxnSpMkLst>
        </pc:cxnChg>
      </pc:sldChg>
      <pc:sldChg chg="add">
        <pc:chgData name="Jong-Slagman, Janneke de" userId="66ec1d93-40b6-4f48-bd5a-3992fa41bb16" providerId="ADAL" clId="{C4DB3B22-EEC2-441C-816C-A94EDB783B15}" dt="2023-01-04T13:46:35.040" v="2689"/>
        <pc:sldMkLst>
          <pc:docMk/>
          <pc:sldMk cId="329627150" sldId="356"/>
        </pc:sldMkLst>
      </pc:sldChg>
      <pc:sldChg chg="add">
        <pc:chgData name="Jong-Slagman, Janneke de" userId="66ec1d93-40b6-4f48-bd5a-3992fa41bb16" providerId="ADAL" clId="{C4DB3B22-EEC2-441C-816C-A94EDB783B15}" dt="2023-01-04T13:46:35.040" v="2689"/>
        <pc:sldMkLst>
          <pc:docMk/>
          <pc:sldMk cId="4020254061" sldId="357"/>
        </pc:sldMkLst>
      </pc:sldChg>
      <pc:sldChg chg="addSp delSp new mod">
        <pc:chgData name="Jong-Slagman, Janneke de" userId="66ec1d93-40b6-4f48-bd5a-3992fa41bb16" providerId="ADAL" clId="{C4DB3B22-EEC2-441C-816C-A94EDB783B15}" dt="2023-01-04T13:50:17.932" v="2696" actId="22"/>
        <pc:sldMkLst>
          <pc:docMk/>
          <pc:sldMk cId="3191168023" sldId="358"/>
        </pc:sldMkLst>
        <pc:spChg chg="del">
          <ac:chgData name="Jong-Slagman, Janneke de" userId="66ec1d93-40b6-4f48-bd5a-3992fa41bb16" providerId="ADAL" clId="{C4DB3B22-EEC2-441C-816C-A94EDB783B15}" dt="2023-01-04T13:50:16.866" v="2695" actId="478"/>
          <ac:spMkLst>
            <pc:docMk/>
            <pc:sldMk cId="3191168023" sldId="358"/>
            <ac:spMk id="2" creationId="{F602BF9B-A664-8741-AB09-5DAE57063649}"/>
          </ac:spMkLst>
        </pc:spChg>
        <pc:spChg chg="del">
          <ac:chgData name="Jong-Slagman, Janneke de" userId="66ec1d93-40b6-4f48-bd5a-3992fa41bb16" providerId="ADAL" clId="{C4DB3B22-EEC2-441C-816C-A94EDB783B15}" dt="2023-01-04T13:50:14.828" v="2694" actId="478"/>
          <ac:spMkLst>
            <pc:docMk/>
            <pc:sldMk cId="3191168023" sldId="358"/>
            <ac:spMk id="3" creationId="{EA51F3E4-43E1-7576-9FB4-FFFEEF3F58C5}"/>
          </ac:spMkLst>
        </pc:spChg>
        <pc:picChg chg="add">
          <ac:chgData name="Jong-Slagman, Janneke de" userId="66ec1d93-40b6-4f48-bd5a-3992fa41bb16" providerId="ADAL" clId="{C4DB3B22-EEC2-441C-816C-A94EDB783B15}" dt="2023-01-04T13:50:17.932" v="2696" actId="22"/>
          <ac:picMkLst>
            <pc:docMk/>
            <pc:sldMk cId="3191168023" sldId="358"/>
            <ac:picMk id="5" creationId="{04C14C10-C60B-5A2F-DD25-58F0691A8A68}"/>
          </ac:picMkLst>
        </pc:picChg>
      </pc:sldChg>
      <pc:sldChg chg="modSp new mod modAnim">
        <pc:chgData name="Jong-Slagman, Janneke de" userId="66ec1d93-40b6-4f48-bd5a-3992fa41bb16" providerId="ADAL" clId="{C4DB3B22-EEC2-441C-816C-A94EDB783B15}" dt="2023-01-07T14:29:03.744" v="3796" actId="114"/>
        <pc:sldMkLst>
          <pc:docMk/>
          <pc:sldMk cId="2335393741" sldId="359"/>
        </pc:sldMkLst>
        <pc:spChg chg="mod">
          <ac:chgData name="Jong-Slagman, Janneke de" userId="66ec1d93-40b6-4f48-bd5a-3992fa41bb16" providerId="ADAL" clId="{C4DB3B22-EEC2-441C-816C-A94EDB783B15}" dt="2023-01-04T13:57:32.190" v="2861" actId="20577"/>
          <ac:spMkLst>
            <pc:docMk/>
            <pc:sldMk cId="2335393741" sldId="359"/>
            <ac:spMk id="2" creationId="{76A23120-D72B-D5C7-B0F1-F3EC5CB4CF21}"/>
          </ac:spMkLst>
        </pc:spChg>
        <pc:spChg chg="mod">
          <ac:chgData name="Jong-Slagman, Janneke de" userId="66ec1d93-40b6-4f48-bd5a-3992fa41bb16" providerId="ADAL" clId="{C4DB3B22-EEC2-441C-816C-A94EDB783B15}" dt="2023-01-07T14:29:03.744" v="3796" actId="114"/>
          <ac:spMkLst>
            <pc:docMk/>
            <pc:sldMk cId="2335393741" sldId="359"/>
            <ac:spMk id="3" creationId="{A646DBB8-E0AA-3A44-7255-ACB113F42975}"/>
          </ac:spMkLst>
        </pc:spChg>
      </pc:sldChg>
      <pc:sldChg chg="addSp delSp modSp new mod">
        <pc:chgData name="Jong-Slagman, Janneke de" userId="66ec1d93-40b6-4f48-bd5a-3992fa41bb16" providerId="ADAL" clId="{C4DB3B22-EEC2-441C-816C-A94EDB783B15}" dt="2023-01-07T14:19:09.041" v="3480" actId="20577"/>
        <pc:sldMkLst>
          <pc:docMk/>
          <pc:sldMk cId="2873281191" sldId="360"/>
        </pc:sldMkLst>
        <pc:spChg chg="mod">
          <ac:chgData name="Jong-Slagman, Janneke de" userId="66ec1d93-40b6-4f48-bd5a-3992fa41bb16" providerId="ADAL" clId="{C4DB3B22-EEC2-441C-816C-A94EDB783B15}" dt="2023-01-07T14:11:48.857" v="3458" actId="5793"/>
          <ac:spMkLst>
            <pc:docMk/>
            <pc:sldMk cId="2873281191" sldId="360"/>
            <ac:spMk id="2" creationId="{234D2C27-1255-DE94-76D1-84F34552450C}"/>
          </ac:spMkLst>
        </pc:spChg>
        <pc:spChg chg="del">
          <ac:chgData name="Jong-Slagman, Janneke de" userId="66ec1d93-40b6-4f48-bd5a-3992fa41bb16" providerId="ADAL" clId="{C4DB3B22-EEC2-441C-816C-A94EDB783B15}" dt="2023-01-07T14:15:01.993" v="3459" actId="22"/>
          <ac:spMkLst>
            <pc:docMk/>
            <pc:sldMk cId="2873281191" sldId="360"/>
            <ac:spMk id="3" creationId="{F299207D-F72A-6033-861D-B60F259F7690}"/>
          </ac:spMkLst>
        </pc:spChg>
        <pc:spChg chg="add mod">
          <ac:chgData name="Jong-Slagman, Janneke de" userId="66ec1d93-40b6-4f48-bd5a-3992fa41bb16" providerId="ADAL" clId="{C4DB3B22-EEC2-441C-816C-A94EDB783B15}" dt="2023-01-07T14:19:09.041" v="3480" actId="20577"/>
          <ac:spMkLst>
            <pc:docMk/>
            <pc:sldMk cId="2873281191" sldId="360"/>
            <ac:spMk id="8" creationId="{C75ADF06-4EB2-9A4D-2296-5C09C120ACDD}"/>
          </ac:spMkLst>
        </pc:spChg>
        <pc:picChg chg="add mod ord modCrop">
          <ac:chgData name="Jong-Slagman, Janneke de" userId="66ec1d93-40b6-4f48-bd5a-3992fa41bb16" providerId="ADAL" clId="{C4DB3B22-EEC2-441C-816C-A94EDB783B15}" dt="2023-01-07T14:15:56.882" v="3463" actId="688"/>
          <ac:picMkLst>
            <pc:docMk/>
            <pc:sldMk cId="2873281191" sldId="360"/>
            <ac:picMk id="5" creationId="{1D79E20F-B5B9-B205-13C2-C472C48DA75B}"/>
          </ac:picMkLst>
        </pc:picChg>
        <pc:picChg chg="add mod">
          <ac:chgData name="Jong-Slagman, Janneke de" userId="66ec1d93-40b6-4f48-bd5a-3992fa41bb16" providerId="ADAL" clId="{C4DB3B22-EEC2-441C-816C-A94EDB783B15}" dt="2023-01-07T14:18:54.684" v="3466" actId="1076"/>
          <ac:picMkLst>
            <pc:docMk/>
            <pc:sldMk cId="2873281191" sldId="360"/>
            <ac:picMk id="7" creationId="{465440F7-D395-977E-19A4-95A1F31643E3}"/>
          </ac:picMkLst>
        </pc:picChg>
      </pc:sldChg>
      <pc:sldChg chg="addSp modSp new mod">
        <pc:chgData name="Jong-Slagman, Janneke de" userId="66ec1d93-40b6-4f48-bd5a-3992fa41bb16" providerId="ADAL" clId="{C4DB3B22-EEC2-441C-816C-A94EDB783B15}" dt="2023-01-07T14:22:27.178" v="3524" actId="20577"/>
        <pc:sldMkLst>
          <pc:docMk/>
          <pc:sldMk cId="435847161" sldId="361"/>
        </pc:sldMkLst>
        <pc:spChg chg="mod">
          <ac:chgData name="Jong-Slagman, Janneke de" userId="66ec1d93-40b6-4f48-bd5a-3992fa41bb16" providerId="ADAL" clId="{C4DB3B22-EEC2-441C-816C-A94EDB783B15}" dt="2023-01-07T14:22:27.178" v="3524" actId="20577"/>
          <ac:spMkLst>
            <pc:docMk/>
            <pc:sldMk cId="435847161" sldId="361"/>
            <ac:spMk id="2" creationId="{AF73B928-C2C9-2EE7-149B-5AA079CAA18B}"/>
          </ac:spMkLst>
        </pc:spChg>
        <pc:picChg chg="add mod">
          <ac:chgData name="Jong-Slagman, Janneke de" userId="66ec1d93-40b6-4f48-bd5a-3992fa41bb16" providerId="ADAL" clId="{C4DB3B22-EEC2-441C-816C-A94EDB783B15}" dt="2023-01-07T14:20:09.416" v="3485" actId="1076"/>
          <ac:picMkLst>
            <pc:docMk/>
            <pc:sldMk cId="435847161" sldId="361"/>
            <ac:picMk id="5" creationId="{0F0C6513-1BE6-8CAA-486B-D187958F976F}"/>
          </ac:picMkLst>
        </pc:picChg>
        <pc:picChg chg="add mod">
          <ac:chgData name="Jong-Slagman, Janneke de" userId="66ec1d93-40b6-4f48-bd5a-3992fa41bb16" providerId="ADAL" clId="{C4DB3B22-EEC2-441C-816C-A94EDB783B15}" dt="2023-01-07T14:21:16.463" v="3489" actId="14100"/>
          <ac:picMkLst>
            <pc:docMk/>
            <pc:sldMk cId="435847161" sldId="361"/>
            <ac:picMk id="7" creationId="{DCC77702-572C-B615-47EA-53654D119843}"/>
          </ac:picMkLst>
        </pc:picChg>
        <pc:picChg chg="add mod">
          <ac:chgData name="Jong-Slagman, Janneke de" userId="66ec1d93-40b6-4f48-bd5a-3992fa41bb16" providerId="ADAL" clId="{C4DB3B22-EEC2-441C-816C-A94EDB783B15}" dt="2023-01-07T14:22:11.574" v="3492" actId="1076"/>
          <ac:picMkLst>
            <pc:docMk/>
            <pc:sldMk cId="435847161" sldId="361"/>
            <ac:picMk id="9" creationId="{9F04AE4C-2094-5843-E70C-FC4F0E1F4A15}"/>
          </ac:picMkLst>
        </pc:picChg>
      </pc:sldChg>
      <pc:sldChg chg="addSp delSp modSp new del">
        <pc:chgData name="Jong-Slagman, Janneke de" userId="66ec1d93-40b6-4f48-bd5a-3992fa41bb16" providerId="ADAL" clId="{C4DB3B22-EEC2-441C-816C-A94EDB783B15}" dt="2023-01-07T14:24:14.715" v="3528" actId="47"/>
        <pc:sldMkLst>
          <pc:docMk/>
          <pc:sldMk cId="1973138752" sldId="362"/>
        </pc:sldMkLst>
        <pc:spChg chg="del">
          <ac:chgData name="Jong-Slagman, Janneke de" userId="66ec1d93-40b6-4f48-bd5a-3992fa41bb16" providerId="ADAL" clId="{C4DB3B22-EEC2-441C-816C-A94EDB783B15}" dt="2023-01-07T14:23:25.186" v="3526"/>
          <ac:spMkLst>
            <pc:docMk/>
            <pc:sldMk cId="1973138752" sldId="362"/>
            <ac:spMk id="3" creationId="{87EA80CE-921C-06E7-9328-1076B78CA984}"/>
          </ac:spMkLst>
        </pc:spChg>
        <pc:picChg chg="add mod">
          <ac:chgData name="Jong-Slagman, Janneke de" userId="66ec1d93-40b6-4f48-bd5a-3992fa41bb16" providerId="ADAL" clId="{C4DB3B22-EEC2-441C-816C-A94EDB783B15}" dt="2023-01-07T14:23:25.186" v="3526"/>
          <ac:picMkLst>
            <pc:docMk/>
            <pc:sldMk cId="1973138752" sldId="362"/>
            <ac:picMk id="4" creationId="{B7F68356-CB52-0FBB-74B7-09D6B7D90063}"/>
          </ac:picMkLst>
        </pc:picChg>
      </pc:sldChg>
      <pc:sldChg chg="modSp add mod">
        <pc:chgData name="Jong-Slagman, Janneke de" userId="66ec1d93-40b6-4f48-bd5a-3992fa41bb16" providerId="ADAL" clId="{C4DB3B22-EEC2-441C-816C-A94EDB783B15}" dt="2023-01-07T14:24:27.942" v="3556" actId="20577"/>
        <pc:sldMkLst>
          <pc:docMk/>
          <pc:sldMk cId="549058267" sldId="363"/>
        </pc:sldMkLst>
        <pc:spChg chg="mod">
          <ac:chgData name="Jong-Slagman, Janneke de" userId="66ec1d93-40b6-4f48-bd5a-3992fa41bb16" providerId="ADAL" clId="{C4DB3B22-EEC2-441C-816C-A94EDB783B15}" dt="2023-01-07T14:24:27.942" v="3556" actId="20577"/>
          <ac:spMkLst>
            <pc:docMk/>
            <pc:sldMk cId="549058267" sldId="363"/>
            <ac:spMk id="2" creationId="{CDF8A40D-08D5-8894-E8C2-F31194973EE2}"/>
          </ac:spMkLst>
        </pc:spChg>
      </pc:sldChg>
    </pc:docChg>
  </pc:docChgLst>
  <pc:docChgLst>
    <pc:chgData name="Jong-Slagman, Janneke de" userId="66ec1d93-40b6-4f48-bd5a-3992fa41bb16" providerId="ADAL" clId="{EDE4CBF1-3BD6-47F3-BC56-2BFFFD5F8CB3}"/>
    <pc:docChg chg="custSel modSld sldOrd">
      <pc:chgData name="Jong-Slagman, Janneke de" userId="66ec1d93-40b6-4f48-bd5a-3992fa41bb16" providerId="ADAL" clId="{EDE4CBF1-3BD6-47F3-BC56-2BFFFD5F8CB3}" dt="2023-01-04T11:31:47.428" v="6"/>
      <pc:docMkLst>
        <pc:docMk/>
      </pc:docMkLst>
      <pc:sldChg chg="modSp mod">
        <pc:chgData name="Jong-Slagman, Janneke de" userId="66ec1d93-40b6-4f48-bd5a-3992fa41bb16" providerId="ADAL" clId="{EDE4CBF1-3BD6-47F3-BC56-2BFFFD5F8CB3}" dt="2023-01-04T11:30:10.939" v="4" actId="6549"/>
        <pc:sldMkLst>
          <pc:docMk/>
          <pc:sldMk cId="584284196" sldId="296"/>
        </pc:sldMkLst>
        <pc:spChg chg="mod">
          <ac:chgData name="Jong-Slagman, Janneke de" userId="66ec1d93-40b6-4f48-bd5a-3992fa41bb16" providerId="ADAL" clId="{EDE4CBF1-3BD6-47F3-BC56-2BFFFD5F8CB3}" dt="2023-01-04T11:30:10.939" v="4" actId="6549"/>
          <ac:spMkLst>
            <pc:docMk/>
            <pc:sldMk cId="584284196" sldId="296"/>
            <ac:spMk id="3" creationId="{A1D91889-6881-4167-9A95-A82FCC6F2D75}"/>
          </ac:spMkLst>
        </pc:spChg>
      </pc:sldChg>
      <pc:sldChg chg="delSp mod">
        <pc:chgData name="Jong-Slagman, Janneke de" userId="66ec1d93-40b6-4f48-bd5a-3992fa41bb16" providerId="ADAL" clId="{EDE4CBF1-3BD6-47F3-BC56-2BFFFD5F8CB3}" dt="2023-01-04T11:28:49.783" v="0" actId="478"/>
        <pc:sldMkLst>
          <pc:docMk/>
          <pc:sldMk cId="2423184654" sldId="297"/>
        </pc:sldMkLst>
        <pc:spChg chg="del">
          <ac:chgData name="Jong-Slagman, Janneke de" userId="66ec1d93-40b6-4f48-bd5a-3992fa41bb16" providerId="ADAL" clId="{EDE4CBF1-3BD6-47F3-BC56-2BFFFD5F8CB3}" dt="2023-01-04T11:28:49.783" v="0" actId="478"/>
          <ac:spMkLst>
            <pc:docMk/>
            <pc:sldMk cId="2423184654" sldId="297"/>
            <ac:spMk id="2" creationId="{AFD04D79-F807-48B8-8647-46D9F70C89A9}"/>
          </ac:spMkLst>
        </pc:spChg>
      </pc:sldChg>
      <pc:sldChg chg="delSp mod">
        <pc:chgData name="Jong-Slagman, Janneke de" userId="66ec1d93-40b6-4f48-bd5a-3992fa41bb16" providerId="ADAL" clId="{EDE4CBF1-3BD6-47F3-BC56-2BFFFD5F8CB3}" dt="2023-01-04T11:28:55.455" v="1" actId="478"/>
        <pc:sldMkLst>
          <pc:docMk/>
          <pc:sldMk cId="1458713211" sldId="300"/>
        </pc:sldMkLst>
        <pc:spChg chg="del">
          <ac:chgData name="Jong-Slagman, Janneke de" userId="66ec1d93-40b6-4f48-bd5a-3992fa41bb16" providerId="ADAL" clId="{EDE4CBF1-3BD6-47F3-BC56-2BFFFD5F8CB3}" dt="2023-01-04T11:28:55.455" v="1" actId="478"/>
          <ac:spMkLst>
            <pc:docMk/>
            <pc:sldMk cId="1458713211" sldId="300"/>
            <ac:spMk id="2" creationId="{98EE61B0-C5BB-4362-A2CF-1F578740585C}"/>
          </ac:spMkLst>
        </pc:spChg>
      </pc:sldChg>
      <pc:sldChg chg="ord">
        <pc:chgData name="Jong-Slagman, Janneke de" userId="66ec1d93-40b6-4f48-bd5a-3992fa41bb16" providerId="ADAL" clId="{EDE4CBF1-3BD6-47F3-BC56-2BFFFD5F8CB3}" dt="2023-01-04T11:31:47.428" v="6"/>
        <pc:sldMkLst>
          <pc:docMk/>
          <pc:sldMk cId="1690747016" sldId="316"/>
        </pc:sldMkLst>
      </pc:sldChg>
    </pc:docChg>
  </pc:docChgLst>
  <pc:docChgLst>
    <pc:chgData name="Jong-Slagman, Janneke de" userId="66ec1d93-40b6-4f48-bd5a-3992fa41bb16" providerId="ADAL" clId="{396E45AA-CF7E-498A-B210-EB4C9E29385F}"/>
    <pc:docChg chg="undo custSel addSld delSld modSld sldOrd">
      <pc:chgData name="Jong-Slagman, Janneke de" userId="66ec1d93-40b6-4f48-bd5a-3992fa41bb16" providerId="ADAL" clId="{396E45AA-CF7E-498A-B210-EB4C9E29385F}" dt="2023-03-15T12:16:00.267" v="9375" actId="6549"/>
      <pc:docMkLst>
        <pc:docMk/>
      </pc:docMkLst>
      <pc:sldChg chg="addSp delSp modSp mod">
        <pc:chgData name="Jong-Slagman, Janneke de" userId="66ec1d93-40b6-4f48-bd5a-3992fa41bb16" providerId="ADAL" clId="{396E45AA-CF7E-498A-B210-EB4C9E29385F}" dt="2023-03-08T11:45:50.850" v="5602" actId="6549"/>
        <pc:sldMkLst>
          <pc:docMk/>
          <pc:sldMk cId="2685941646" sldId="289"/>
        </pc:sldMkLst>
        <pc:spChg chg="mod">
          <ac:chgData name="Jong-Slagman, Janneke de" userId="66ec1d93-40b6-4f48-bd5a-3992fa41bb16" providerId="ADAL" clId="{396E45AA-CF7E-498A-B210-EB4C9E29385F}" dt="2023-03-01T12:52:51.905" v="46" actId="20577"/>
          <ac:spMkLst>
            <pc:docMk/>
            <pc:sldMk cId="2685941646" sldId="289"/>
            <ac:spMk id="22" creationId="{00000000-0000-0000-0000-000000000000}"/>
          </ac:spMkLst>
        </pc:spChg>
        <pc:spChg chg="mod">
          <ac:chgData name="Jong-Slagman, Janneke de" userId="66ec1d93-40b6-4f48-bd5a-3992fa41bb16" providerId="ADAL" clId="{396E45AA-CF7E-498A-B210-EB4C9E29385F}" dt="2023-03-01T12:52:37.202" v="42" actId="14100"/>
          <ac:spMkLst>
            <pc:docMk/>
            <pc:sldMk cId="2685941646" sldId="289"/>
            <ac:spMk id="24" creationId="{00000000-0000-0000-0000-000000000000}"/>
          </ac:spMkLst>
        </pc:spChg>
        <pc:spChg chg="mod">
          <ac:chgData name="Jong-Slagman, Janneke de" userId="66ec1d93-40b6-4f48-bd5a-3992fa41bb16" providerId="ADAL" clId="{396E45AA-CF7E-498A-B210-EB4C9E29385F}" dt="2023-03-08T11:45:50.850" v="5602" actId="6549"/>
          <ac:spMkLst>
            <pc:docMk/>
            <pc:sldMk cId="2685941646" sldId="289"/>
            <ac:spMk id="25" creationId="{00000000-0000-0000-0000-000000000000}"/>
          </ac:spMkLst>
        </pc:spChg>
        <pc:picChg chg="add ord">
          <ac:chgData name="Jong-Slagman, Janneke de" userId="66ec1d93-40b6-4f48-bd5a-3992fa41bb16" providerId="ADAL" clId="{396E45AA-CF7E-498A-B210-EB4C9E29385F}" dt="2023-03-01T15:14:54.269" v="4636" actId="167"/>
          <ac:picMkLst>
            <pc:docMk/>
            <pc:sldMk cId="2685941646" sldId="289"/>
            <ac:picMk id="3" creationId="{1B2A6C6D-98F0-460F-9EAD-35DD1FE1ABCB}"/>
          </ac:picMkLst>
        </pc:picChg>
        <pc:picChg chg="del">
          <ac:chgData name="Jong-Slagman, Janneke de" userId="66ec1d93-40b6-4f48-bd5a-3992fa41bb16" providerId="ADAL" clId="{396E45AA-CF7E-498A-B210-EB4C9E29385F}" dt="2023-03-01T12:54:28.228" v="83" actId="478"/>
          <ac:picMkLst>
            <pc:docMk/>
            <pc:sldMk cId="2685941646" sldId="289"/>
            <ac:picMk id="5" creationId="{EA6E16B4-035E-712E-DF3F-3465B19F9062}"/>
          </ac:picMkLst>
        </pc:picChg>
      </pc:sldChg>
      <pc:sldChg chg="modSp mod">
        <pc:chgData name="Jong-Slagman, Janneke de" userId="66ec1d93-40b6-4f48-bd5a-3992fa41bb16" providerId="ADAL" clId="{396E45AA-CF7E-498A-B210-EB4C9E29385F}" dt="2023-03-13T19:46:26.856" v="6423"/>
        <pc:sldMkLst>
          <pc:docMk/>
          <pc:sldMk cId="2103096257" sldId="292"/>
        </pc:sldMkLst>
        <pc:spChg chg="mod">
          <ac:chgData name="Jong-Slagman, Janneke de" userId="66ec1d93-40b6-4f48-bd5a-3992fa41bb16" providerId="ADAL" clId="{396E45AA-CF7E-498A-B210-EB4C9E29385F}" dt="2023-03-13T19:46:26.856" v="6423"/>
          <ac:spMkLst>
            <pc:docMk/>
            <pc:sldMk cId="2103096257" sldId="292"/>
            <ac:spMk id="13" creationId="{00000000-0000-0000-0000-000000000000}"/>
          </ac:spMkLst>
        </pc:spChg>
        <pc:spChg chg="mod">
          <ac:chgData name="Jong-Slagman, Janneke de" userId="66ec1d93-40b6-4f48-bd5a-3992fa41bb16" providerId="ADAL" clId="{396E45AA-CF7E-498A-B210-EB4C9E29385F}" dt="2023-03-13T19:46:25.365" v="6422" actId="21"/>
          <ac:spMkLst>
            <pc:docMk/>
            <pc:sldMk cId="2103096257" sldId="292"/>
            <ac:spMk id="14" creationId="{00000000-0000-0000-0000-000000000000}"/>
          </ac:spMkLst>
        </pc:spChg>
      </pc:sldChg>
      <pc:sldChg chg="modSp del mod">
        <pc:chgData name="Jong-Slagman, Janneke de" userId="66ec1d93-40b6-4f48-bd5a-3992fa41bb16" providerId="ADAL" clId="{396E45AA-CF7E-498A-B210-EB4C9E29385F}" dt="2023-03-01T13:15:01.399" v="945" actId="47"/>
        <pc:sldMkLst>
          <pc:docMk/>
          <pc:sldMk cId="1136300774" sldId="293"/>
        </pc:sldMkLst>
        <pc:spChg chg="mod">
          <ac:chgData name="Jong-Slagman, Janneke de" userId="66ec1d93-40b6-4f48-bd5a-3992fa41bb16" providerId="ADAL" clId="{396E45AA-CF7E-498A-B210-EB4C9E29385F}" dt="2023-03-01T13:12:52.777" v="844" actId="21"/>
          <ac:spMkLst>
            <pc:docMk/>
            <pc:sldMk cId="1136300774" sldId="293"/>
            <ac:spMk id="3" creationId="{E983D488-C1C5-404E-B8FF-7B0D5982ABEF}"/>
          </ac:spMkLst>
        </pc:spChg>
      </pc:sldChg>
      <pc:sldChg chg="del">
        <pc:chgData name="Jong-Slagman, Janneke de" userId="66ec1d93-40b6-4f48-bd5a-3992fa41bb16" providerId="ADAL" clId="{396E45AA-CF7E-498A-B210-EB4C9E29385F}" dt="2023-03-01T13:35:07.087" v="1285" actId="47"/>
        <pc:sldMkLst>
          <pc:docMk/>
          <pc:sldMk cId="505195185" sldId="296"/>
        </pc:sldMkLst>
      </pc:sldChg>
      <pc:sldChg chg="modSp del mod ord">
        <pc:chgData name="Jong-Slagman, Janneke de" userId="66ec1d93-40b6-4f48-bd5a-3992fa41bb16" providerId="ADAL" clId="{396E45AA-CF7E-498A-B210-EB4C9E29385F}" dt="2023-03-01T13:10:53.626" v="775" actId="2696"/>
        <pc:sldMkLst>
          <pc:docMk/>
          <pc:sldMk cId="2423184654" sldId="297"/>
        </pc:sldMkLst>
        <pc:picChg chg="mod">
          <ac:chgData name="Jong-Slagman, Janneke de" userId="66ec1d93-40b6-4f48-bd5a-3992fa41bb16" providerId="ADAL" clId="{396E45AA-CF7E-498A-B210-EB4C9E29385F}" dt="2023-03-01T13:06:01.942" v="541" actId="14100"/>
          <ac:picMkLst>
            <pc:docMk/>
            <pc:sldMk cId="2423184654" sldId="297"/>
            <ac:picMk id="5" creationId="{E8370923-4394-459C-82B9-681E8036E845}"/>
          </ac:picMkLst>
        </pc:picChg>
      </pc:sldChg>
      <pc:sldChg chg="add del ord">
        <pc:chgData name="Jong-Slagman, Janneke de" userId="66ec1d93-40b6-4f48-bd5a-3992fa41bb16" providerId="ADAL" clId="{396E45AA-CF7E-498A-B210-EB4C9E29385F}" dt="2023-03-01T15:11:49.706" v="4632" actId="47"/>
        <pc:sldMkLst>
          <pc:docMk/>
          <pc:sldMk cId="4065337153" sldId="297"/>
        </pc:sldMkLst>
      </pc:sldChg>
      <pc:sldChg chg="del">
        <pc:chgData name="Jong-Slagman, Janneke de" userId="66ec1d93-40b6-4f48-bd5a-3992fa41bb16" providerId="ADAL" clId="{396E45AA-CF7E-498A-B210-EB4C9E29385F}" dt="2023-03-01T13:35:07.087" v="1285" actId="47"/>
        <pc:sldMkLst>
          <pc:docMk/>
          <pc:sldMk cId="3700175085" sldId="298"/>
        </pc:sldMkLst>
      </pc:sldChg>
      <pc:sldChg chg="del ord">
        <pc:chgData name="Jong-Slagman, Janneke de" userId="66ec1d93-40b6-4f48-bd5a-3992fa41bb16" providerId="ADAL" clId="{396E45AA-CF7E-498A-B210-EB4C9E29385F}" dt="2023-03-01T13:10:53.626" v="775" actId="2696"/>
        <pc:sldMkLst>
          <pc:docMk/>
          <pc:sldMk cId="1458713211" sldId="300"/>
        </pc:sldMkLst>
      </pc:sldChg>
      <pc:sldChg chg="add del ord">
        <pc:chgData name="Jong-Slagman, Janneke de" userId="66ec1d93-40b6-4f48-bd5a-3992fa41bb16" providerId="ADAL" clId="{396E45AA-CF7E-498A-B210-EB4C9E29385F}" dt="2023-03-01T15:11:50.838" v="4633" actId="47"/>
        <pc:sldMkLst>
          <pc:docMk/>
          <pc:sldMk cId="2574996661" sldId="300"/>
        </pc:sldMkLst>
      </pc:sldChg>
      <pc:sldChg chg="addSp delSp modSp mod modNotesTx">
        <pc:chgData name="Jong-Slagman, Janneke de" userId="66ec1d93-40b6-4f48-bd5a-3992fa41bb16" providerId="ADAL" clId="{396E45AA-CF7E-498A-B210-EB4C9E29385F}" dt="2023-03-15T12:00:53.392" v="6834" actId="20577"/>
        <pc:sldMkLst>
          <pc:docMk/>
          <pc:sldMk cId="2461309198" sldId="301"/>
        </pc:sldMkLst>
        <pc:spChg chg="mod">
          <ac:chgData name="Jong-Slagman, Janneke de" userId="66ec1d93-40b6-4f48-bd5a-3992fa41bb16" providerId="ADAL" clId="{396E45AA-CF7E-498A-B210-EB4C9E29385F}" dt="2023-03-01T13:31:48.364" v="1255" actId="14100"/>
          <ac:spMkLst>
            <pc:docMk/>
            <pc:sldMk cId="2461309198" sldId="301"/>
            <ac:spMk id="2" creationId="{9A875582-DBD2-4646-AFCC-82F412D11196}"/>
          </ac:spMkLst>
        </pc:spChg>
        <pc:spChg chg="mod">
          <ac:chgData name="Jong-Slagman, Janneke de" userId="66ec1d93-40b6-4f48-bd5a-3992fa41bb16" providerId="ADAL" clId="{396E45AA-CF7E-498A-B210-EB4C9E29385F}" dt="2023-03-01T15:17:58.974" v="4713" actId="14100"/>
          <ac:spMkLst>
            <pc:docMk/>
            <pc:sldMk cId="2461309198" sldId="301"/>
            <ac:spMk id="3" creationId="{861FF315-C1C3-43B1-8CC1-47F7B9667E11}"/>
          </ac:spMkLst>
        </pc:spChg>
        <pc:spChg chg="add mod">
          <ac:chgData name="Jong-Slagman, Janneke de" userId="66ec1d93-40b6-4f48-bd5a-3992fa41bb16" providerId="ADAL" clId="{396E45AA-CF7E-498A-B210-EB4C9E29385F}" dt="2023-03-01T17:41:19.102" v="5530" actId="20577"/>
          <ac:spMkLst>
            <pc:docMk/>
            <pc:sldMk cId="2461309198" sldId="301"/>
            <ac:spMk id="4" creationId="{5324501B-0B92-D625-C456-1B3232BB9A03}"/>
          </ac:spMkLst>
        </pc:spChg>
        <pc:picChg chg="del mod">
          <ac:chgData name="Jong-Slagman, Janneke de" userId="66ec1d93-40b6-4f48-bd5a-3992fa41bb16" providerId="ADAL" clId="{396E45AA-CF7E-498A-B210-EB4C9E29385F}" dt="2023-03-01T15:17:25.431" v="4711" actId="478"/>
          <ac:picMkLst>
            <pc:docMk/>
            <pc:sldMk cId="2461309198" sldId="301"/>
            <ac:picMk id="5" creationId="{CBBF80CB-02F5-4A17-A9C7-2B05E38EF597}"/>
          </ac:picMkLst>
        </pc:picChg>
        <pc:picChg chg="del mod">
          <ac:chgData name="Jong-Slagman, Janneke de" userId="66ec1d93-40b6-4f48-bd5a-3992fa41bb16" providerId="ADAL" clId="{396E45AA-CF7E-498A-B210-EB4C9E29385F}" dt="2023-03-01T13:31:04.471" v="1248" actId="478"/>
          <ac:picMkLst>
            <pc:docMk/>
            <pc:sldMk cId="2461309198" sldId="301"/>
            <ac:picMk id="6" creationId="{17D50B45-2FAA-4338-11ED-CBA6271B0D2F}"/>
          </ac:picMkLst>
        </pc:picChg>
        <pc:picChg chg="add mod">
          <ac:chgData name="Jong-Slagman, Janneke de" userId="66ec1d93-40b6-4f48-bd5a-3992fa41bb16" providerId="ADAL" clId="{396E45AA-CF7E-498A-B210-EB4C9E29385F}" dt="2023-03-01T13:33:59.628" v="1271"/>
          <ac:picMkLst>
            <pc:docMk/>
            <pc:sldMk cId="2461309198" sldId="301"/>
            <ac:picMk id="7" creationId="{EDF3F93C-254F-7E60-F847-60D6294576E7}"/>
          </ac:picMkLst>
        </pc:picChg>
        <pc:picChg chg="add mod">
          <ac:chgData name="Jong-Slagman, Janneke de" userId="66ec1d93-40b6-4f48-bd5a-3992fa41bb16" providerId="ADAL" clId="{396E45AA-CF7E-498A-B210-EB4C9E29385F}" dt="2023-03-01T13:38:23.480" v="1308" actId="1076"/>
          <ac:picMkLst>
            <pc:docMk/>
            <pc:sldMk cId="2461309198" sldId="301"/>
            <ac:picMk id="8" creationId="{4CB2600B-0D16-C581-01E3-559C259C8AFB}"/>
          </ac:picMkLst>
        </pc:picChg>
      </pc:sldChg>
      <pc:sldChg chg="del">
        <pc:chgData name="Jong-Slagman, Janneke de" userId="66ec1d93-40b6-4f48-bd5a-3992fa41bb16" providerId="ADAL" clId="{396E45AA-CF7E-498A-B210-EB4C9E29385F}" dt="2023-03-01T13:35:07.087" v="1285" actId="47"/>
        <pc:sldMkLst>
          <pc:docMk/>
          <pc:sldMk cId="346880901" sldId="302"/>
        </pc:sldMkLst>
      </pc:sldChg>
      <pc:sldChg chg="del ord">
        <pc:chgData name="Jong-Slagman, Janneke de" userId="66ec1d93-40b6-4f48-bd5a-3992fa41bb16" providerId="ADAL" clId="{396E45AA-CF7E-498A-B210-EB4C9E29385F}" dt="2023-03-01T15:08:53.310" v="4609" actId="47"/>
        <pc:sldMkLst>
          <pc:docMk/>
          <pc:sldMk cId="1690747016" sldId="316"/>
        </pc:sldMkLst>
      </pc:sldChg>
      <pc:sldChg chg="del">
        <pc:chgData name="Jong-Slagman, Janneke de" userId="66ec1d93-40b6-4f48-bd5a-3992fa41bb16" providerId="ADAL" clId="{396E45AA-CF7E-498A-B210-EB4C9E29385F}" dt="2023-03-01T13:35:07.087" v="1285" actId="47"/>
        <pc:sldMkLst>
          <pc:docMk/>
          <pc:sldMk cId="4197736982" sldId="326"/>
        </pc:sldMkLst>
      </pc:sldChg>
      <pc:sldChg chg="del">
        <pc:chgData name="Jong-Slagman, Janneke de" userId="66ec1d93-40b6-4f48-bd5a-3992fa41bb16" providerId="ADAL" clId="{396E45AA-CF7E-498A-B210-EB4C9E29385F}" dt="2023-03-01T13:35:07.087" v="1285" actId="47"/>
        <pc:sldMkLst>
          <pc:docMk/>
          <pc:sldMk cId="3514300861" sldId="328"/>
        </pc:sldMkLst>
      </pc:sldChg>
      <pc:sldChg chg="del">
        <pc:chgData name="Jong-Slagman, Janneke de" userId="66ec1d93-40b6-4f48-bd5a-3992fa41bb16" providerId="ADAL" clId="{396E45AA-CF7E-498A-B210-EB4C9E29385F}" dt="2023-03-01T13:35:07.087" v="1285" actId="47"/>
        <pc:sldMkLst>
          <pc:docMk/>
          <pc:sldMk cId="1017199041" sldId="329"/>
        </pc:sldMkLst>
      </pc:sldChg>
      <pc:sldChg chg="del">
        <pc:chgData name="Jong-Slagman, Janneke de" userId="66ec1d93-40b6-4f48-bd5a-3992fa41bb16" providerId="ADAL" clId="{396E45AA-CF7E-498A-B210-EB4C9E29385F}" dt="2023-03-01T13:35:07.087" v="1285" actId="47"/>
        <pc:sldMkLst>
          <pc:docMk/>
          <pc:sldMk cId="502981789" sldId="330"/>
        </pc:sldMkLst>
      </pc:sldChg>
      <pc:sldChg chg="del">
        <pc:chgData name="Jong-Slagman, Janneke de" userId="66ec1d93-40b6-4f48-bd5a-3992fa41bb16" providerId="ADAL" clId="{396E45AA-CF7E-498A-B210-EB4C9E29385F}" dt="2023-03-01T13:35:07.087" v="1285" actId="47"/>
        <pc:sldMkLst>
          <pc:docMk/>
          <pc:sldMk cId="1242601418" sldId="331"/>
        </pc:sldMkLst>
      </pc:sldChg>
      <pc:sldChg chg="del">
        <pc:chgData name="Jong-Slagman, Janneke de" userId="66ec1d93-40b6-4f48-bd5a-3992fa41bb16" providerId="ADAL" clId="{396E45AA-CF7E-498A-B210-EB4C9E29385F}" dt="2023-03-01T13:35:07.087" v="1285" actId="47"/>
        <pc:sldMkLst>
          <pc:docMk/>
          <pc:sldMk cId="1241124998" sldId="332"/>
        </pc:sldMkLst>
      </pc:sldChg>
      <pc:sldChg chg="del">
        <pc:chgData name="Jong-Slagman, Janneke de" userId="66ec1d93-40b6-4f48-bd5a-3992fa41bb16" providerId="ADAL" clId="{396E45AA-CF7E-498A-B210-EB4C9E29385F}" dt="2023-03-01T13:35:07.087" v="1285" actId="47"/>
        <pc:sldMkLst>
          <pc:docMk/>
          <pc:sldMk cId="236562373" sldId="333"/>
        </pc:sldMkLst>
      </pc:sldChg>
      <pc:sldChg chg="del">
        <pc:chgData name="Jong-Slagman, Janneke de" userId="66ec1d93-40b6-4f48-bd5a-3992fa41bb16" providerId="ADAL" clId="{396E45AA-CF7E-498A-B210-EB4C9E29385F}" dt="2023-03-01T13:35:07.087" v="1285" actId="47"/>
        <pc:sldMkLst>
          <pc:docMk/>
          <pc:sldMk cId="1755771250" sldId="334"/>
        </pc:sldMkLst>
      </pc:sldChg>
      <pc:sldChg chg="del">
        <pc:chgData name="Jong-Slagman, Janneke de" userId="66ec1d93-40b6-4f48-bd5a-3992fa41bb16" providerId="ADAL" clId="{396E45AA-CF7E-498A-B210-EB4C9E29385F}" dt="2023-03-01T13:35:07.087" v="1285" actId="47"/>
        <pc:sldMkLst>
          <pc:docMk/>
          <pc:sldMk cId="1733919856" sldId="335"/>
        </pc:sldMkLst>
      </pc:sldChg>
      <pc:sldChg chg="del">
        <pc:chgData name="Jong-Slagman, Janneke de" userId="66ec1d93-40b6-4f48-bd5a-3992fa41bb16" providerId="ADAL" clId="{396E45AA-CF7E-498A-B210-EB4C9E29385F}" dt="2023-03-01T13:35:07.087" v="1285" actId="47"/>
        <pc:sldMkLst>
          <pc:docMk/>
          <pc:sldMk cId="3416500363" sldId="336"/>
        </pc:sldMkLst>
      </pc:sldChg>
      <pc:sldChg chg="del">
        <pc:chgData name="Jong-Slagman, Janneke de" userId="66ec1d93-40b6-4f48-bd5a-3992fa41bb16" providerId="ADAL" clId="{396E45AA-CF7E-498A-B210-EB4C9E29385F}" dt="2023-03-01T13:35:07.087" v="1285" actId="47"/>
        <pc:sldMkLst>
          <pc:docMk/>
          <pc:sldMk cId="3655271228" sldId="337"/>
        </pc:sldMkLst>
      </pc:sldChg>
      <pc:sldChg chg="del">
        <pc:chgData name="Jong-Slagman, Janneke de" userId="66ec1d93-40b6-4f48-bd5a-3992fa41bb16" providerId="ADAL" clId="{396E45AA-CF7E-498A-B210-EB4C9E29385F}" dt="2023-03-01T13:35:07.087" v="1285" actId="47"/>
        <pc:sldMkLst>
          <pc:docMk/>
          <pc:sldMk cId="2873841306" sldId="340"/>
        </pc:sldMkLst>
      </pc:sldChg>
      <pc:sldChg chg="del">
        <pc:chgData name="Jong-Slagman, Janneke de" userId="66ec1d93-40b6-4f48-bd5a-3992fa41bb16" providerId="ADAL" clId="{396E45AA-CF7E-498A-B210-EB4C9E29385F}" dt="2023-03-01T13:35:07.087" v="1285" actId="47"/>
        <pc:sldMkLst>
          <pc:docMk/>
          <pc:sldMk cId="2852820013" sldId="341"/>
        </pc:sldMkLst>
      </pc:sldChg>
      <pc:sldChg chg="del">
        <pc:chgData name="Jong-Slagman, Janneke de" userId="66ec1d93-40b6-4f48-bd5a-3992fa41bb16" providerId="ADAL" clId="{396E45AA-CF7E-498A-B210-EB4C9E29385F}" dt="2023-03-01T13:35:07.087" v="1285" actId="47"/>
        <pc:sldMkLst>
          <pc:docMk/>
          <pc:sldMk cId="2369303080" sldId="342"/>
        </pc:sldMkLst>
      </pc:sldChg>
      <pc:sldChg chg="del">
        <pc:chgData name="Jong-Slagman, Janneke de" userId="66ec1d93-40b6-4f48-bd5a-3992fa41bb16" providerId="ADAL" clId="{396E45AA-CF7E-498A-B210-EB4C9E29385F}" dt="2023-03-01T13:35:07.087" v="1285" actId="47"/>
        <pc:sldMkLst>
          <pc:docMk/>
          <pc:sldMk cId="4252730605" sldId="343"/>
        </pc:sldMkLst>
      </pc:sldChg>
      <pc:sldChg chg="del">
        <pc:chgData name="Jong-Slagman, Janneke de" userId="66ec1d93-40b6-4f48-bd5a-3992fa41bb16" providerId="ADAL" clId="{396E45AA-CF7E-498A-B210-EB4C9E29385F}" dt="2023-03-01T13:35:07.087" v="1285" actId="47"/>
        <pc:sldMkLst>
          <pc:docMk/>
          <pc:sldMk cId="62933710" sldId="344"/>
        </pc:sldMkLst>
      </pc:sldChg>
      <pc:sldChg chg="del">
        <pc:chgData name="Jong-Slagman, Janneke de" userId="66ec1d93-40b6-4f48-bd5a-3992fa41bb16" providerId="ADAL" clId="{396E45AA-CF7E-498A-B210-EB4C9E29385F}" dt="2023-03-01T13:35:07.087" v="1285" actId="47"/>
        <pc:sldMkLst>
          <pc:docMk/>
          <pc:sldMk cId="4010003198" sldId="345"/>
        </pc:sldMkLst>
      </pc:sldChg>
      <pc:sldChg chg="ord modNotesTx">
        <pc:chgData name="Jong-Slagman, Janneke de" userId="66ec1d93-40b6-4f48-bd5a-3992fa41bb16" providerId="ADAL" clId="{396E45AA-CF7E-498A-B210-EB4C9E29385F}" dt="2023-03-15T12:03:50.608" v="7378" actId="20577"/>
        <pc:sldMkLst>
          <pc:docMk/>
          <pc:sldMk cId="948533292" sldId="347"/>
        </pc:sldMkLst>
      </pc:sldChg>
      <pc:sldChg chg="del">
        <pc:chgData name="Jong-Slagman, Janneke de" userId="66ec1d93-40b6-4f48-bd5a-3992fa41bb16" providerId="ADAL" clId="{396E45AA-CF7E-498A-B210-EB4C9E29385F}" dt="2023-03-01T13:02:06.116" v="303" actId="47"/>
        <pc:sldMkLst>
          <pc:docMk/>
          <pc:sldMk cId="2973297325" sldId="348"/>
        </pc:sldMkLst>
      </pc:sldChg>
      <pc:sldChg chg="addSp delSp modSp mod ord modNotesTx">
        <pc:chgData name="Jong-Slagman, Janneke de" userId="66ec1d93-40b6-4f48-bd5a-3992fa41bb16" providerId="ADAL" clId="{396E45AA-CF7E-498A-B210-EB4C9E29385F}" dt="2023-03-15T12:16:00.267" v="9375" actId="6549"/>
        <pc:sldMkLst>
          <pc:docMk/>
          <pc:sldMk cId="753739310" sldId="349"/>
        </pc:sldMkLst>
        <pc:spChg chg="mod">
          <ac:chgData name="Jong-Slagman, Janneke de" userId="66ec1d93-40b6-4f48-bd5a-3992fa41bb16" providerId="ADAL" clId="{396E45AA-CF7E-498A-B210-EB4C9E29385F}" dt="2023-03-01T13:11:19.868" v="777" actId="20577"/>
          <ac:spMkLst>
            <pc:docMk/>
            <pc:sldMk cId="753739310" sldId="349"/>
            <ac:spMk id="2" creationId="{34C431D6-06FF-723F-24FE-D44DF1D8BBB8}"/>
          </ac:spMkLst>
        </pc:spChg>
        <pc:spChg chg="mod">
          <ac:chgData name="Jong-Slagman, Janneke de" userId="66ec1d93-40b6-4f48-bd5a-3992fa41bb16" providerId="ADAL" clId="{396E45AA-CF7E-498A-B210-EB4C9E29385F}" dt="2023-03-15T12:16:00.267" v="9375" actId="6549"/>
          <ac:spMkLst>
            <pc:docMk/>
            <pc:sldMk cId="753739310" sldId="349"/>
            <ac:spMk id="4" creationId="{7F430794-BC72-B383-6ED6-B73B48E388A6}"/>
          </ac:spMkLst>
        </pc:spChg>
        <pc:picChg chg="add mod">
          <ac:chgData name="Jong-Slagman, Janneke de" userId="66ec1d93-40b6-4f48-bd5a-3992fa41bb16" providerId="ADAL" clId="{396E45AA-CF7E-498A-B210-EB4C9E29385F}" dt="2023-03-01T13:03:55.558" v="440"/>
          <ac:picMkLst>
            <pc:docMk/>
            <pc:sldMk cId="753739310" sldId="349"/>
            <ac:picMk id="3" creationId="{E08F70D8-ECC8-5C35-0F87-8DAE44FFF53C}"/>
          </ac:picMkLst>
        </pc:picChg>
        <pc:picChg chg="del">
          <ac:chgData name="Jong-Slagman, Janneke de" userId="66ec1d93-40b6-4f48-bd5a-3992fa41bb16" providerId="ADAL" clId="{396E45AA-CF7E-498A-B210-EB4C9E29385F}" dt="2023-03-01T13:03:53.901" v="439" actId="478"/>
          <ac:picMkLst>
            <pc:docMk/>
            <pc:sldMk cId="753739310" sldId="349"/>
            <ac:picMk id="5" creationId="{27C9C7D7-D638-890A-698C-8657E76C8DE3}"/>
          </ac:picMkLst>
        </pc:picChg>
        <pc:picChg chg="add del mod">
          <ac:chgData name="Jong-Slagman, Janneke de" userId="66ec1d93-40b6-4f48-bd5a-3992fa41bb16" providerId="ADAL" clId="{396E45AA-CF7E-498A-B210-EB4C9E29385F}" dt="2023-03-08T12:20:26.414" v="6386" actId="21"/>
          <ac:picMkLst>
            <pc:docMk/>
            <pc:sldMk cId="753739310" sldId="349"/>
            <ac:picMk id="6" creationId="{F5E0833C-018B-524D-26F3-E486200CF5E1}"/>
          </ac:picMkLst>
        </pc:picChg>
      </pc:sldChg>
      <pc:sldChg chg="addSp modSp mod ord modNotesTx">
        <pc:chgData name="Jong-Slagman, Janneke de" userId="66ec1d93-40b6-4f48-bd5a-3992fa41bb16" providerId="ADAL" clId="{396E45AA-CF7E-498A-B210-EB4C9E29385F}" dt="2023-03-15T12:04:44.104" v="7516" actId="20577"/>
        <pc:sldMkLst>
          <pc:docMk/>
          <pc:sldMk cId="4066634123" sldId="350"/>
        </pc:sldMkLst>
        <pc:spChg chg="mod">
          <ac:chgData name="Jong-Slagman, Janneke de" userId="66ec1d93-40b6-4f48-bd5a-3992fa41bb16" providerId="ADAL" clId="{396E45AA-CF7E-498A-B210-EB4C9E29385F}" dt="2023-03-01T17:50:29.655" v="5597" actId="20577"/>
          <ac:spMkLst>
            <pc:docMk/>
            <pc:sldMk cId="4066634123" sldId="350"/>
            <ac:spMk id="2" creationId="{4F610826-9F23-5516-6228-9DF6DB00C2F9}"/>
          </ac:spMkLst>
        </pc:spChg>
        <pc:spChg chg="mod">
          <ac:chgData name="Jong-Slagman, Janneke de" userId="66ec1d93-40b6-4f48-bd5a-3992fa41bb16" providerId="ADAL" clId="{396E45AA-CF7E-498A-B210-EB4C9E29385F}" dt="2023-03-08T12:11:48.941" v="6247" actId="20577"/>
          <ac:spMkLst>
            <pc:docMk/>
            <pc:sldMk cId="4066634123" sldId="350"/>
            <ac:spMk id="3" creationId="{9A4C1FE8-498B-60A6-591F-A89682335D56}"/>
          </ac:spMkLst>
        </pc:spChg>
        <pc:picChg chg="add mod">
          <ac:chgData name="Jong-Slagman, Janneke de" userId="66ec1d93-40b6-4f48-bd5a-3992fa41bb16" providerId="ADAL" clId="{396E45AA-CF7E-498A-B210-EB4C9E29385F}" dt="2023-03-01T17:04:58.022" v="5399"/>
          <ac:picMkLst>
            <pc:docMk/>
            <pc:sldMk cId="4066634123" sldId="350"/>
            <ac:picMk id="4" creationId="{E666FC18-1522-A025-8173-8CBEA9E5EBFB}"/>
          </ac:picMkLst>
        </pc:picChg>
      </pc:sldChg>
      <pc:sldChg chg="del ord">
        <pc:chgData name="Jong-Slagman, Janneke de" userId="66ec1d93-40b6-4f48-bd5a-3992fa41bb16" providerId="ADAL" clId="{396E45AA-CF7E-498A-B210-EB4C9E29385F}" dt="2023-03-01T15:11:18.840" v="4628" actId="47"/>
        <pc:sldMkLst>
          <pc:docMk/>
          <pc:sldMk cId="2770541912" sldId="351"/>
        </pc:sldMkLst>
      </pc:sldChg>
      <pc:sldChg chg="addSp modSp add del mod">
        <pc:chgData name="Jong-Slagman, Janneke de" userId="66ec1d93-40b6-4f48-bd5a-3992fa41bb16" providerId="ADAL" clId="{396E45AA-CF7E-498A-B210-EB4C9E29385F}" dt="2023-03-01T14:41:11.350" v="2578" actId="47"/>
        <pc:sldMkLst>
          <pc:docMk/>
          <pc:sldMk cId="4028532102" sldId="352"/>
        </pc:sldMkLst>
        <pc:picChg chg="add mod">
          <ac:chgData name="Jong-Slagman, Janneke de" userId="66ec1d93-40b6-4f48-bd5a-3992fa41bb16" providerId="ADAL" clId="{396E45AA-CF7E-498A-B210-EB4C9E29385F}" dt="2023-03-01T14:38:45.826" v="2202"/>
          <ac:picMkLst>
            <pc:docMk/>
            <pc:sldMk cId="4028532102" sldId="352"/>
            <ac:picMk id="4" creationId="{9CD42AC8-9458-AC30-6D2D-26DA6CC297FA}"/>
          </ac:picMkLst>
        </pc:picChg>
        <pc:picChg chg="mod modCrop">
          <ac:chgData name="Jong-Slagman, Janneke de" userId="66ec1d93-40b6-4f48-bd5a-3992fa41bb16" providerId="ADAL" clId="{396E45AA-CF7E-498A-B210-EB4C9E29385F}" dt="2023-03-01T14:39:17.567" v="2208" actId="14100"/>
          <ac:picMkLst>
            <pc:docMk/>
            <pc:sldMk cId="4028532102" sldId="352"/>
            <ac:picMk id="6" creationId="{AA572E55-C4C2-3FB5-D14A-54838558D8A5}"/>
          </ac:picMkLst>
        </pc:picChg>
      </pc:sldChg>
      <pc:sldChg chg="addSp delSp modSp mod modNotesTx">
        <pc:chgData name="Jong-Slagman, Janneke de" userId="66ec1d93-40b6-4f48-bd5a-3992fa41bb16" providerId="ADAL" clId="{396E45AA-CF7E-498A-B210-EB4C9E29385F}" dt="2023-03-15T12:04:06.211" v="7402" actId="20577"/>
        <pc:sldMkLst>
          <pc:docMk/>
          <pc:sldMk cId="4149850570" sldId="353"/>
        </pc:sldMkLst>
        <pc:spChg chg="mod">
          <ac:chgData name="Jong-Slagman, Janneke de" userId="66ec1d93-40b6-4f48-bd5a-3992fa41bb16" providerId="ADAL" clId="{396E45AA-CF7E-498A-B210-EB4C9E29385F}" dt="2023-03-01T14:16:45.355" v="1854" actId="20577"/>
          <ac:spMkLst>
            <pc:docMk/>
            <pc:sldMk cId="4149850570" sldId="353"/>
            <ac:spMk id="3" creationId="{C5A240FB-C497-2725-D9CB-3A25CA06CC9A}"/>
          </ac:spMkLst>
        </pc:spChg>
        <pc:picChg chg="add del mod">
          <ac:chgData name="Jong-Slagman, Janneke de" userId="66ec1d93-40b6-4f48-bd5a-3992fa41bb16" providerId="ADAL" clId="{396E45AA-CF7E-498A-B210-EB4C9E29385F}" dt="2023-03-08T12:02:11.388" v="5904" actId="478"/>
          <ac:picMkLst>
            <pc:docMk/>
            <pc:sldMk cId="4149850570" sldId="353"/>
            <ac:picMk id="4" creationId="{63B38F52-1372-1468-7563-A269E4F55865}"/>
          </ac:picMkLst>
        </pc:picChg>
        <pc:picChg chg="add mod">
          <ac:chgData name="Jong-Slagman, Janneke de" userId="66ec1d93-40b6-4f48-bd5a-3992fa41bb16" providerId="ADAL" clId="{396E45AA-CF7E-498A-B210-EB4C9E29385F}" dt="2023-03-01T14:17:11.477" v="1858"/>
          <ac:picMkLst>
            <pc:docMk/>
            <pc:sldMk cId="4149850570" sldId="353"/>
            <ac:picMk id="5" creationId="{8A1905C1-FCAF-7D3F-1386-002B1DA07162}"/>
          </ac:picMkLst>
        </pc:picChg>
      </pc:sldChg>
      <pc:sldChg chg="del ord">
        <pc:chgData name="Jong-Slagman, Janneke de" userId="66ec1d93-40b6-4f48-bd5a-3992fa41bb16" providerId="ADAL" clId="{396E45AA-CF7E-498A-B210-EB4C9E29385F}" dt="2023-03-01T15:11:47.349" v="4631" actId="47"/>
        <pc:sldMkLst>
          <pc:docMk/>
          <pc:sldMk cId="1969652336" sldId="354"/>
        </pc:sldMkLst>
      </pc:sldChg>
      <pc:sldChg chg="del">
        <pc:chgData name="Jong-Slagman, Janneke de" userId="66ec1d93-40b6-4f48-bd5a-3992fa41bb16" providerId="ADAL" clId="{396E45AA-CF7E-498A-B210-EB4C9E29385F}" dt="2023-03-01T15:11:26.517" v="4630" actId="47"/>
        <pc:sldMkLst>
          <pc:docMk/>
          <pc:sldMk cId="3825658981" sldId="355"/>
        </pc:sldMkLst>
      </pc:sldChg>
      <pc:sldChg chg="del">
        <pc:chgData name="Jong-Slagman, Janneke de" userId="66ec1d93-40b6-4f48-bd5a-3992fa41bb16" providerId="ADAL" clId="{396E45AA-CF7E-498A-B210-EB4C9E29385F}" dt="2023-03-01T13:35:07.087" v="1285" actId="47"/>
        <pc:sldMkLst>
          <pc:docMk/>
          <pc:sldMk cId="329627150" sldId="356"/>
        </pc:sldMkLst>
      </pc:sldChg>
      <pc:sldChg chg="del">
        <pc:chgData name="Jong-Slagman, Janneke de" userId="66ec1d93-40b6-4f48-bd5a-3992fa41bb16" providerId="ADAL" clId="{396E45AA-CF7E-498A-B210-EB4C9E29385F}" dt="2023-03-01T13:35:07.087" v="1285" actId="47"/>
        <pc:sldMkLst>
          <pc:docMk/>
          <pc:sldMk cId="4020254061" sldId="357"/>
        </pc:sldMkLst>
      </pc:sldChg>
      <pc:sldChg chg="del">
        <pc:chgData name="Jong-Slagman, Janneke de" userId="66ec1d93-40b6-4f48-bd5a-3992fa41bb16" providerId="ADAL" clId="{396E45AA-CF7E-498A-B210-EB4C9E29385F}" dt="2023-03-01T15:11:23.409" v="4629" actId="47"/>
        <pc:sldMkLst>
          <pc:docMk/>
          <pc:sldMk cId="3191168023" sldId="358"/>
        </pc:sldMkLst>
      </pc:sldChg>
      <pc:sldChg chg="del">
        <pc:chgData name="Jong-Slagman, Janneke de" userId="66ec1d93-40b6-4f48-bd5a-3992fa41bb16" providerId="ADAL" clId="{396E45AA-CF7E-498A-B210-EB4C9E29385F}" dt="2023-03-01T13:35:07.087" v="1285" actId="47"/>
        <pc:sldMkLst>
          <pc:docMk/>
          <pc:sldMk cId="2335393741" sldId="359"/>
        </pc:sldMkLst>
      </pc:sldChg>
      <pc:sldChg chg="del">
        <pc:chgData name="Jong-Slagman, Janneke de" userId="66ec1d93-40b6-4f48-bd5a-3992fa41bb16" providerId="ADAL" clId="{396E45AA-CF7E-498A-B210-EB4C9E29385F}" dt="2023-03-01T13:36:56.746" v="1294" actId="47"/>
        <pc:sldMkLst>
          <pc:docMk/>
          <pc:sldMk cId="2873281191" sldId="360"/>
        </pc:sldMkLst>
      </pc:sldChg>
      <pc:sldChg chg="del">
        <pc:chgData name="Jong-Slagman, Janneke de" userId="66ec1d93-40b6-4f48-bd5a-3992fa41bb16" providerId="ADAL" clId="{396E45AA-CF7E-498A-B210-EB4C9E29385F}" dt="2023-03-01T13:36:58.435" v="1295" actId="47"/>
        <pc:sldMkLst>
          <pc:docMk/>
          <pc:sldMk cId="435847161" sldId="361"/>
        </pc:sldMkLst>
      </pc:sldChg>
      <pc:sldChg chg="del">
        <pc:chgData name="Jong-Slagman, Janneke de" userId="66ec1d93-40b6-4f48-bd5a-3992fa41bb16" providerId="ADAL" clId="{396E45AA-CF7E-498A-B210-EB4C9E29385F}" dt="2023-03-01T13:36:59.223" v="1296" actId="47"/>
        <pc:sldMkLst>
          <pc:docMk/>
          <pc:sldMk cId="549058267" sldId="363"/>
        </pc:sldMkLst>
      </pc:sldChg>
      <pc:sldChg chg="addSp delSp modSp new mod">
        <pc:chgData name="Jong-Slagman, Janneke de" userId="66ec1d93-40b6-4f48-bd5a-3992fa41bb16" providerId="ADAL" clId="{396E45AA-CF7E-498A-B210-EB4C9E29385F}" dt="2023-03-15T11:58:06.009" v="6448" actId="1036"/>
        <pc:sldMkLst>
          <pc:docMk/>
          <pc:sldMk cId="2931479292" sldId="364"/>
        </pc:sldMkLst>
        <pc:spChg chg="mod">
          <ac:chgData name="Jong-Slagman, Janneke de" userId="66ec1d93-40b6-4f48-bd5a-3992fa41bb16" providerId="ADAL" clId="{396E45AA-CF7E-498A-B210-EB4C9E29385F}" dt="2023-03-01T12:57:51.539" v="114" actId="20577"/>
          <ac:spMkLst>
            <pc:docMk/>
            <pc:sldMk cId="2931479292" sldId="364"/>
            <ac:spMk id="2" creationId="{8E8FF880-1225-52B8-4F86-52A3EEFF79A9}"/>
          </ac:spMkLst>
        </pc:spChg>
        <pc:spChg chg="mod">
          <ac:chgData name="Jong-Slagman, Janneke de" userId="66ec1d93-40b6-4f48-bd5a-3992fa41bb16" providerId="ADAL" clId="{396E45AA-CF7E-498A-B210-EB4C9E29385F}" dt="2023-03-15T11:57:49.144" v="6435" actId="20577"/>
          <ac:spMkLst>
            <pc:docMk/>
            <pc:sldMk cId="2931479292" sldId="364"/>
            <ac:spMk id="3" creationId="{931DB266-122A-83F2-6630-8D7E4B8927EF}"/>
          </ac:spMkLst>
        </pc:spChg>
        <pc:spChg chg="add del mod">
          <ac:chgData name="Jong-Slagman, Janneke de" userId="66ec1d93-40b6-4f48-bd5a-3992fa41bb16" providerId="ADAL" clId="{396E45AA-CF7E-498A-B210-EB4C9E29385F}" dt="2023-03-01T12:57:13.719" v="92" actId="478"/>
          <ac:spMkLst>
            <pc:docMk/>
            <pc:sldMk cId="2931479292" sldId="364"/>
            <ac:spMk id="4" creationId="{FD8D7CCD-9BE3-A2E7-739F-6AF5ECFA6076}"/>
          </ac:spMkLst>
        </pc:spChg>
        <pc:picChg chg="add mod modCrop">
          <ac:chgData name="Jong-Slagman, Janneke de" userId="66ec1d93-40b6-4f48-bd5a-3992fa41bb16" providerId="ADAL" clId="{396E45AA-CF7E-498A-B210-EB4C9E29385F}" dt="2023-03-15T11:57:57.934" v="6436" actId="732"/>
          <ac:picMkLst>
            <pc:docMk/>
            <pc:sldMk cId="2931479292" sldId="364"/>
            <ac:picMk id="5" creationId="{D830F402-FAF3-5CD9-FB8B-5B10130BD4E5}"/>
          </ac:picMkLst>
        </pc:picChg>
        <pc:picChg chg="add mod">
          <ac:chgData name="Jong-Slagman, Janneke de" userId="66ec1d93-40b6-4f48-bd5a-3992fa41bb16" providerId="ADAL" clId="{396E45AA-CF7E-498A-B210-EB4C9E29385F}" dt="2023-03-01T12:57:21.737" v="94" actId="14100"/>
          <ac:picMkLst>
            <pc:docMk/>
            <pc:sldMk cId="2931479292" sldId="364"/>
            <ac:picMk id="6" creationId="{67C9F3F3-A16B-2D74-E289-F8A9F29A2CF0}"/>
          </ac:picMkLst>
        </pc:picChg>
        <pc:picChg chg="add mod">
          <ac:chgData name="Jong-Slagman, Janneke de" userId="66ec1d93-40b6-4f48-bd5a-3992fa41bb16" providerId="ADAL" clId="{396E45AA-CF7E-498A-B210-EB4C9E29385F}" dt="2023-03-15T11:58:02.826" v="6443" actId="1036"/>
          <ac:picMkLst>
            <pc:docMk/>
            <pc:sldMk cId="2931479292" sldId="364"/>
            <ac:picMk id="7" creationId="{3B2A2C13-AF45-49C3-9C2F-4EC5462A9E0C}"/>
          </ac:picMkLst>
        </pc:picChg>
        <pc:picChg chg="add mod">
          <ac:chgData name="Jong-Slagman, Janneke de" userId="66ec1d93-40b6-4f48-bd5a-3992fa41bb16" providerId="ADAL" clId="{396E45AA-CF7E-498A-B210-EB4C9E29385F}" dt="2023-03-15T11:58:06.009" v="6448" actId="1036"/>
          <ac:picMkLst>
            <pc:docMk/>
            <pc:sldMk cId="2931479292" sldId="364"/>
            <ac:picMk id="8" creationId="{E21867CF-6B38-F2E7-8643-6B72E055E179}"/>
          </ac:picMkLst>
        </pc:picChg>
      </pc:sldChg>
      <pc:sldChg chg="addSp modSp add mod">
        <pc:chgData name="Jong-Slagman, Janneke de" userId="66ec1d93-40b6-4f48-bd5a-3992fa41bb16" providerId="ADAL" clId="{396E45AA-CF7E-498A-B210-EB4C9E29385F}" dt="2023-03-15T11:54:41.364" v="6425" actId="20577"/>
        <pc:sldMkLst>
          <pc:docMk/>
          <pc:sldMk cId="1502583530" sldId="365"/>
        </pc:sldMkLst>
        <pc:spChg chg="mod">
          <ac:chgData name="Jong-Slagman, Janneke de" userId="66ec1d93-40b6-4f48-bd5a-3992fa41bb16" providerId="ADAL" clId="{396E45AA-CF7E-498A-B210-EB4C9E29385F}" dt="2023-03-01T12:59:51.774" v="158" actId="20577"/>
          <ac:spMkLst>
            <pc:docMk/>
            <pc:sldMk cId="1502583530" sldId="365"/>
            <ac:spMk id="2" creationId="{8E8FF880-1225-52B8-4F86-52A3EEFF79A9}"/>
          </ac:spMkLst>
        </pc:spChg>
        <pc:spChg chg="mod">
          <ac:chgData name="Jong-Slagman, Janneke de" userId="66ec1d93-40b6-4f48-bd5a-3992fa41bb16" providerId="ADAL" clId="{396E45AA-CF7E-498A-B210-EB4C9E29385F}" dt="2023-03-15T11:54:41.364" v="6425" actId="20577"/>
          <ac:spMkLst>
            <pc:docMk/>
            <pc:sldMk cId="1502583530" sldId="365"/>
            <ac:spMk id="3" creationId="{931DB266-122A-83F2-6630-8D7E4B8927EF}"/>
          </ac:spMkLst>
        </pc:spChg>
        <pc:picChg chg="add mod">
          <ac:chgData name="Jong-Slagman, Janneke de" userId="66ec1d93-40b6-4f48-bd5a-3992fa41bb16" providerId="ADAL" clId="{396E45AA-CF7E-498A-B210-EB4C9E29385F}" dt="2023-03-08T11:58:48.285" v="5883" actId="1076"/>
          <ac:picMkLst>
            <pc:docMk/>
            <pc:sldMk cId="1502583530" sldId="365"/>
            <ac:picMk id="4" creationId="{1A6CE370-B098-3816-ED87-63AD47BD2518}"/>
          </ac:picMkLst>
        </pc:picChg>
      </pc:sldChg>
      <pc:sldChg chg="addSp delSp modSp add mod">
        <pc:chgData name="Jong-Slagman, Janneke de" userId="66ec1d93-40b6-4f48-bd5a-3992fa41bb16" providerId="ADAL" clId="{396E45AA-CF7E-498A-B210-EB4C9E29385F}" dt="2023-03-13T19:43:57.935" v="6420" actId="20577"/>
        <pc:sldMkLst>
          <pc:docMk/>
          <pc:sldMk cId="975254836" sldId="366"/>
        </pc:sldMkLst>
        <pc:spChg chg="add del mod">
          <ac:chgData name="Jong-Slagman, Janneke de" userId="66ec1d93-40b6-4f48-bd5a-3992fa41bb16" providerId="ADAL" clId="{396E45AA-CF7E-498A-B210-EB4C9E29385F}" dt="2023-03-01T13:12:08.699" v="806" actId="20577"/>
          <ac:spMkLst>
            <pc:docMk/>
            <pc:sldMk cId="975254836" sldId="366"/>
            <ac:spMk id="2" creationId="{8E8FF880-1225-52B8-4F86-52A3EEFF79A9}"/>
          </ac:spMkLst>
        </pc:spChg>
        <pc:spChg chg="mod">
          <ac:chgData name="Jong-Slagman, Janneke de" userId="66ec1d93-40b6-4f48-bd5a-3992fa41bb16" providerId="ADAL" clId="{396E45AA-CF7E-498A-B210-EB4C9E29385F}" dt="2023-03-13T19:43:57.935" v="6420" actId="20577"/>
          <ac:spMkLst>
            <pc:docMk/>
            <pc:sldMk cId="975254836" sldId="366"/>
            <ac:spMk id="3" creationId="{931DB266-122A-83F2-6630-8D7E4B8927EF}"/>
          </ac:spMkLst>
        </pc:spChg>
      </pc:sldChg>
      <pc:sldChg chg="modSp add mod modNotesTx">
        <pc:chgData name="Jong-Slagman, Janneke de" userId="66ec1d93-40b6-4f48-bd5a-3992fa41bb16" providerId="ADAL" clId="{396E45AA-CF7E-498A-B210-EB4C9E29385F}" dt="2023-03-15T12:00:29.800" v="6764" actId="20577"/>
        <pc:sldMkLst>
          <pc:docMk/>
          <pc:sldMk cId="4080105354" sldId="367"/>
        </pc:sldMkLst>
        <pc:spChg chg="mod">
          <ac:chgData name="Jong-Slagman, Janneke de" userId="66ec1d93-40b6-4f48-bd5a-3992fa41bb16" providerId="ADAL" clId="{396E45AA-CF7E-498A-B210-EB4C9E29385F}" dt="2023-03-01T13:12:58.571" v="860" actId="20577"/>
          <ac:spMkLst>
            <pc:docMk/>
            <pc:sldMk cId="4080105354" sldId="367"/>
            <ac:spMk id="2" creationId="{8E8FF880-1225-52B8-4F86-52A3EEFF79A9}"/>
          </ac:spMkLst>
        </pc:spChg>
        <pc:spChg chg="mod">
          <ac:chgData name="Jong-Slagman, Janneke de" userId="66ec1d93-40b6-4f48-bd5a-3992fa41bb16" providerId="ADAL" clId="{396E45AA-CF7E-498A-B210-EB4C9E29385F}" dt="2023-03-15T11:55:46.570" v="6431" actId="20577"/>
          <ac:spMkLst>
            <pc:docMk/>
            <pc:sldMk cId="4080105354" sldId="367"/>
            <ac:spMk id="3" creationId="{931DB266-122A-83F2-6630-8D7E4B8927EF}"/>
          </ac:spMkLst>
        </pc:spChg>
      </pc:sldChg>
      <pc:sldChg chg="addSp modSp new del mod">
        <pc:chgData name="Jong-Slagman, Janneke de" userId="66ec1d93-40b6-4f48-bd5a-3992fa41bb16" providerId="ADAL" clId="{396E45AA-CF7E-498A-B210-EB4C9E29385F}" dt="2023-03-01T13:17:08.622" v="965" actId="47"/>
        <pc:sldMkLst>
          <pc:docMk/>
          <pc:sldMk cId="2990322910" sldId="368"/>
        </pc:sldMkLst>
        <pc:spChg chg="mod">
          <ac:chgData name="Jong-Slagman, Janneke de" userId="66ec1d93-40b6-4f48-bd5a-3992fa41bb16" providerId="ADAL" clId="{396E45AA-CF7E-498A-B210-EB4C9E29385F}" dt="2023-03-01T13:16:52.688" v="957" actId="1076"/>
          <ac:spMkLst>
            <pc:docMk/>
            <pc:sldMk cId="2990322910" sldId="368"/>
            <ac:spMk id="3" creationId="{543396C5-BAE2-7B09-9766-C4D26CD970F9}"/>
          </ac:spMkLst>
        </pc:spChg>
        <pc:spChg chg="add mod">
          <ac:chgData name="Jong-Slagman, Janneke de" userId="66ec1d93-40b6-4f48-bd5a-3992fa41bb16" providerId="ADAL" clId="{396E45AA-CF7E-498A-B210-EB4C9E29385F}" dt="2023-03-01T13:17:04.026" v="964" actId="20577"/>
          <ac:spMkLst>
            <pc:docMk/>
            <pc:sldMk cId="2990322910" sldId="368"/>
            <ac:spMk id="4" creationId="{DF0AAF06-CE1E-D50D-D0C8-FE55C18831CE}"/>
          </ac:spMkLst>
        </pc:spChg>
      </pc:sldChg>
      <pc:sldChg chg="addSp delSp modSp new del mod">
        <pc:chgData name="Jong-Slagman, Janneke de" userId="66ec1d93-40b6-4f48-bd5a-3992fa41bb16" providerId="ADAL" clId="{396E45AA-CF7E-498A-B210-EB4C9E29385F}" dt="2023-03-01T14:10:59.519" v="1563" actId="47"/>
        <pc:sldMkLst>
          <pc:docMk/>
          <pc:sldMk cId="3327342832" sldId="368"/>
        </pc:sldMkLst>
        <pc:spChg chg="mod">
          <ac:chgData name="Jong-Slagman, Janneke de" userId="66ec1d93-40b6-4f48-bd5a-3992fa41bb16" providerId="ADAL" clId="{396E45AA-CF7E-498A-B210-EB4C9E29385F}" dt="2023-03-01T14:05:01.172" v="1520" actId="20577"/>
          <ac:spMkLst>
            <pc:docMk/>
            <pc:sldMk cId="3327342832" sldId="368"/>
            <ac:spMk id="2" creationId="{CB2AA222-28A5-F36C-F7E1-EECADE0FAECB}"/>
          </ac:spMkLst>
        </pc:spChg>
        <pc:spChg chg="del">
          <ac:chgData name="Jong-Slagman, Janneke de" userId="66ec1d93-40b6-4f48-bd5a-3992fa41bb16" providerId="ADAL" clId="{396E45AA-CF7E-498A-B210-EB4C9E29385F}" dt="2023-03-01T13:48:09.917" v="1310"/>
          <ac:spMkLst>
            <pc:docMk/>
            <pc:sldMk cId="3327342832" sldId="368"/>
            <ac:spMk id="3" creationId="{0021A923-8F7A-9907-3D1A-45BE09341DC8}"/>
          </ac:spMkLst>
        </pc:spChg>
        <pc:spChg chg="add del mod">
          <ac:chgData name="Jong-Slagman, Janneke de" userId="66ec1d93-40b6-4f48-bd5a-3992fa41bb16" providerId="ADAL" clId="{396E45AA-CF7E-498A-B210-EB4C9E29385F}" dt="2023-03-01T14:08:53.381" v="1540"/>
          <ac:spMkLst>
            <pc:docMk/>
            <pc:sldMk cId="3327342832" sldId="368"/>
            <ac:spMk id="6" creationId="{B76E6FD2-ED0E-5405-ECA1-DC8261EDEF2E}"/>
          </ac:spMkLst>
        </pc:spChg>
        <pc:spChg chg="add del mod">
          <ac:chgData name="Jong-Slagman, Janneke de" userId="66ec1d93-40b6-4f48-bd5a-3992fa41bb16" providerId="ADAL" clId="{396E45AA-CF7E-498A-B210-EB4C9E29385F}" dt="2023-03-01T14:07:49.285" v="1524"/>
          <ac:spMkLst>
            <pc:docMk/>
            <pc:sldMk cId="3327342832" sldId="368"/>
            <ac:spMk id="8" creationId="{0DD94597-16BC-4D8A-D91F-3DA75203F419}"/>
          </ac:spMkLst>
        </pc:spChg>
        <pc:spChg chg="add mod">
          <ac:chgData name="Jong-Slagman, Janneke de" userId="66ec1d93-40b6-4f48-bd5a-3992fa41bb16" providerId="ADAL" clId="{396E45AA-CF7E-498A-B210-EB4C9E29385F}" dt="2023-03-01T14:09:08.889" v="1542" actId="478"/>
          <ac:spMkLst>
            <pc:docMk/>
            <pc:sldMk cId="3327342832" sldId="368"/>
            <ac:spMk id="11" creationId="{B10412D9-84E3-B2F4-31C7-2CA220B05797}"/>
          </ac:spMkLst>
        </pc:spChg>
        <pc:graphicFrameChg chg="add del mod modGraphic">
          <ac:chgData name="Jong-Slagman, Janneke de" userId="66ec1d93-40b6-4f48-bd5a-3992fa41bb16" providerId="ADAL" clId="{396E45AA-CF7E-498A-B210-EB4C9E29385F}" dt="2023-03-01T14:07:47.869" v="1523" actId="478"/>
          <ac:graphicFrameMkLst>
            <pc:docMk/>
            <pc:sldMk cId="3327342832" sldId="368"/>
            <ac:graphicFrameMk id="5" creationId="{A4DAADA9-412E-FF20-6619-5E475F86BBD9}"/>
          </ac:graphicFrameMkLst>
        </pc:graphicFrameChg>
        <pc:graphicFrameChg chg="add del mod modGraphic">
          <ac:chgData name="Jong-Slagman, Janneke de" userId="66ec1d93-40b6-4f48-bd5a-3992fa41bb16" providerId="ADAL" clId="{396E45AA-CF7E-498A-B210-EB4C9E29385F}" dt="2023-03-01T14:09:08.889" v="1542" actId="478"/>
          <ac:graphicFrameMkLst>
            <pc:docMk/>
            <pc:sldMk cId="3327342832" sldId="368"/>
            <ac:graphicFrameMk id="9" creationId="{D04441C9-BCAD-B0C6-D19D-B35C5512FBE8}"/>
          </ac:graphicFrameMkLst>
        </pc:graphicFrameChg>
        <pc:picChg chg="add mod">
          <ac:chgData name="Jong-Slagman, Janneke de" userId="66ec1d93-40b6-4f48-bd5a-3992fa41bb16" providerId="ADAL" clId="{396E45AA-CF7E-498A-B210-EB4C9E29385F}" dt="2023-03-01T13:38:18.046" v="1307"/>
          <ac:picMkLst>
            <pc:docMk/>
            <pc:sldMk cId="3327342832" sldId="368"/>
            <ac:picMk id="4" creationId="{5AB3F5C4-7F61-8787-2CDB-5188523147BC}"/>
          </ac:picMkLst>
        </pc:picChg>
      </pc:sldChg>
      <pc:sldChg chg="addSp delSp modSp add del mod ord">
        <pc:chgData name="Jong-Slagman, Janneke de" userId="66ec1d93-40b6-4f48-bd5a-3992fa41bb16" providerId="ADAL" clId="{396E45AA-CF7E-498A-B210-EB4C9E29385F}" dt="2023-03-08T12:14:14.433" v="6357" actId="47"/>
        <pc:sldMkLst>
          <pc:docMk/>
          <pc:sldMk cId="2815214355" sldId="369"/>
        </pc:sldMkLst>
        <pc:spChg chg="mod">
          <ac:chgData name="Jong-Slagman, Janneke de" userId="66ec1d93-40b6-4f48-bd5a-3992fa41bb16" providerId="ADAL" clId="{396E45AA-CF7E-498A-B210-EB4C9E29385F}" dt="2023-03-01T15:13:03.745" v="4634" actId="2711"/>
          <ac:spMkLst>
            <pc:docMk/>
            <pc:sldMk cId="2815214355" sldId="369"/>
            <ac:spMk id="3" creationId="{0021A923-8F7A-9907-3D1A-45BE09341DC8}"/>
          </ac:spMkLst>
        </pc:spChg>
        <pc:graphicFrameChg chg="add del mod modGraphic">
          <ac:chgData name="Jong-Slagman, Janneke de" userId="66ec1d93-40b6-4f48-bd5a-3992fa41bb16" providerId="ADAL" clId="{396E45AA-CF7E-498A-B210-EB4C9E29385F}" dt="2023-03-01T14:04:07.931" v="1476" actId="478"/>
          <ac:graphicFrameMkLst>
            <pc:docMk/>
            <pc:sldMk cId="2815214355" sldId="369"/>
            <ac:graphicFrameMk id="5" creationId="{C27A5F51-A1E0-4FDC-A280-58C9630AF99A}"/>
          </ac:graphicFrameMkLst>
        </pc:graphicFrameChg>
      </pc:sldChg>
      <pc:sldChg chg="addSp delSp modSp new del mod ord modNotesTx">
        <pc:chgData name="Jong-Slagman, Janneke de" userId="66ec1d93-40b6-4f48-bd5a-3992fa41bb16" providerId="ADAL" clId="{396E45AA-CF7E-498A-B210-EB4C9E29385F}" dt="2023-03-08T12:11:06.128" v="6242" actId="47"/>
        <pc:sldMkLst>
          <pc:docMk/>
          <pc:sldMk cId="903475861" sldId="370"/>
        </pc:sldMkLst>
        <pc:spChg chg="mod">
          <ac:chgData name="Jong-Slagman, Janneke de" userId="66ec1d93-40b6-4f48-bd5a-3992fa41bb16" providerId="ADAL" clId="{396E45AA-CF7E-498A-B210-EB4C9E29385F}" dt="2023-03-01T14:11:23.653" v="1594" actId="20577"/>
          <ac:spMkLst>
            <pc:docMk/>
            <pc:sldMk cId="903475861" sldId="370"/>
            <ac:spMk id="2" creationId="{649FE1CA-3C19-A90B-BE47-E0A9049AA8F1}"/>
          </ac:spMkLst>
        </pc:spChg>
        <pc:spChg chg="mod">
          <ac:chgData name="Jong-Slagman, Janneke de" userId="66ec1d93-40b6-4f48-bd5a-3992fa41bb16" providerId="ADAL" clId="{396E45AA-CF7E-498A-B210-EB4C9E29385F}" dt="2023-03-08T12:04:22.972" v="6076" actId="20577"/>
          <ac:spMkLst>
            <pc:docMk/>
            <pc:sldMk cId="903475861" sldId="370"/>
            <ac:spMk id="3" creationId="{0CD62B36-E09B-70B0-7B19-33B3941D6517}"/>
          </ac:spMkLst>
        </pc:spChg>
        <pc:spChg chg="add mod">
          <ac:chgData name="Jong-Slagman, Janneke de" userId="66ec1d93-40b6-4f48-bd5a-3992fa41bb16" providerId="ADAL" clId="{396E45AA-CF7E-498A-B210-EB4C9E29385F}" dt="2023-03-01T14:13:03.632" v="1756"/>
          <ac:spMkLst>
            <pc:docMk/>
            <pc:sldMk cId="903475861" sldId="370"/>
            <ac:spMk id="5" creationId="{438508E7-1DAE-A0D7-4356-99E44C545229}"/>
          </ac:spMkLst>
        </pc:spChg>
        <pc:graphicFrameChg chg="add del mod modGraphic">
          <ac:chgData name="Jong-Slagman, Janneke de" userId="66ec1d93-40b6-4f48-bd5a-3992fa41bb16" providerId="ADAL" clId="{396E45AA-CF7E-498A-B210-EB4C9E29385F}" dt="2023-03-08T12:04:11.381" v="6039" actId="478"/>
          <ac:graphicFrameMkLst>
            <pc:docMk/>
            <pc:sldMk cId="903475861" sldId="370"/>
            <ac:graphicFrameMk id="4" creationId="{585D3D4A-C83D-0BFD-E962-45BBE7E543CE}"/>
          </ac:graphicFrameMkLst>
        </pc:graphicFrameChg>
      </pc:sldChg>
      <pc:sldChg chg="addSp delSp modSp new mod modNotesTx">
        <pc:chgData name="Jong-Slagman, Janneke de" userId="66ec1d93-40b6-4f48-bd5a-3992fa41bb16" providerId="ADAL" clId="{396E45AA-CF7E-498A-B210-EB4C9E29385F}" dt="2023-03-15T12:04:28.935" v="7483" actId="20577"/>
        <pc:sldMkLst>
          <pc:docMk/>
          <pc:sldMk cId="163305512" sldId="371"/>
        </pc:sldMkLst>
        <pc:spChg chg="del">
          <ac:chgData name="Jong-Slagman, Janneke de" userId="66ec1d93-40b6-4f48-bd5a-3992fa41bb16" providerId="ADAL" clId="{396E45AA-CF7E-498A-B210-EB4C9E29385F}" dt="2023-03-01T14:34:33.629" v="2139" actId="478"/>
          <ac:spMkLst>
            <pc:docMk/>
            <pc:sldMk cId="163305512" sldId="371"/>
            <ac:spMk id="2" creationId="{5142E9F9-35D5-1AA3-A50D-174A904DB6C4}"/>
          </ac:spMkLst>
        </pc:spChg>
        <pc:spChg chg="mod">
          <ac:chgData name="Jong-Slagman, Janneke de" userId="66ec1d93-40b6-4f48-bd5a-3992fa41bb16" providerId="ADAL" clId="{396E45AA-CF7E-498A-B210-EB4C9E29385F}" dt="2023-03-01T17:42:08.662" v="5532" actId="113"/>
          <ac:spMkLst>
            <pc:docMk/>
            <pc:sldMk cId="163305512" sldId="371"/>
            <ac:spMk id="3" creationId="{7E365777-CF41-B026-9385-370097F32677}"/>
          </ac:spMkLst>
        </pc:spChg>
        <pc:picChg chg="add mod">
          <ac:chgData name="Jong-Slagman, Janneke de" userId="66ec1d93-40b6-4f48-bd5a-3992fa41bb16" providerId="ADAL" clId="{396E45AA-CF7E-498A-B210-EB4C9E29385F}" dt="2023-03-01T14:17:51.046" v="1860"/>
          <ac:picMkLst>
            <pc:docMk/>
            <pc:sldMk cId="163305512" sldId="371"/>
            <ac:picMk id="4" creationId="{390AC32C-5451-5FF8-1C12-CCE8DD402B62}"/>
          </ac:picMkLst>
        </pc:picChg>
      </pc:sldChg>
      <pc:sldChg chg="addSp delSp modSp new mod modNotesTx">
        <pc:chgData name="Jong-Slagman, Janneke de" userId="66ec1d93-40b6-4f48-bd5a-3992fa41bb16" providerId="ADAL" clId="{396E45AA-CF7E-498A-B210-EB4C9E29385F}" dt="2023-03-15T12:02:53.359" v="7215" actId="20577"/>
        <pc:sldMkLst>
          <pc:docMk/>
          <pc:sldMk cId="3420381988" sldId="372"/>
        </pc:sldMkLst>
        <pc:spChg chg="mod">
          <ac:chgData name="Jong-Slagman, Janneke de" userId="66ec1d93-40b6-4f48-bd5a-3992fa41bb16" providerId="ADAL" clId="{396E45AA-CF7E-498A-B210-EB4C9E29385F}" dt="2023-03-01T14:36:33.180" v="2193" actId="20577"/>
          <ac:spMkLst>
            <pc:docMk/>
            <pc:sldMk cId="3420381988" sldId="372"/>
            <ac:spMk id="2" creationId="{5DA50274-879D-AAFA-65CD-824305AC2963}"/>
          </ac:spMkLst>
        </pc:spChg>
        <pc:spChg chg="del">
          <ac:chgData name="Jong-Slagman, Janneke de" userId="66ec1d93-40b6-4f48-bd5a-3992fa41bb16" providerId="ADAL" clId="{396E45AA-CF7E-498A-B210-EB4C9E29385F}" dt="2023-03-01T14:37:02.984" v="2194"/>
          <ac:spMkLst>
            <pc:docMk/>
            <pc:sldMk cId="3420381988" sldId="372"/>
            <ac:spMk id="3" creationId="{4A0B5CB7-C274-9286-7AE6-396F80B01B16}"/>
          </ac:spMkLst>
        </pc:spChg>
        <pc:spChg chg="add mod">
          <ac:chgData name="Jong-Slagman, Janneke de" userId="66ec1d93-40b6-4f48-bd5a-3992fa41bb16" providerId="ADAL" clId="{396E45AA-CF7E-498A-B210-EB4C9E29385F}" dt="2023-03-01T14:39:26.412" v="2209" actId="6549"/>
          <ac:spMkLst>
            <pc:docMk/>
            <pc:sldMk cId="3420381988" sldId="372"/>
            <ac:spMk id="7" creationId="{6A0CFB43-E2B2-5707-B561-EC725324A35C}"/>
          </ac:spMkLst>
        </pc:spChg>
        <pc:picChg chg="add mod">
          <ac:chgData name="Jong-Slagman, Janneke de" userId="66ec1d93-40b6-4f48-bd5a-3992fa41bb16" providerId="ADAL" clId="{396E45AA-CF7E-498A-B210-EB4C9E29385F}" dt="2023-03-01T14:36:26.046" v="2166" actId="1076"/>
          <ac:picMkLst>
            <pc:docMk/>
            <pc:sldMk cId="3420381988" sldId="372"/>
            <ac:picMk id="4" creationId="{C28C0643-7E50-4136-A00F-9452D31BF414}"/>
          </ac:picMkLst>
        </pc:picChg>
        <pc:picChg chg="add del mod">
          <ac:chgData name="Jong-Slagman, Janneke de" userId="66ec1d93-40b6-4f48-bd5a-3992fa41bb16" providerId="ADAL" clId="{396E45AA-CF7E-498A-B210-EB4C9E29385F}" dt="2023-03-01T14:37:06.442" v="2195" actId="478"/>
          <ac:picMkLst>
            <pc:docMk/>
            <pc:sldMk cId="3420381988" sldId="372"/>
            <ac:picMk id="5" creationId="{5E07AC61-F97D-4D91-81EE-71D1784A6E94}"/>
          </ac:picMkLst>
        </pc:picChg>
        <pc:picChg chg="add mod">
          <ac:chgData name="Jong-Slagman, Janneke de" userId="66ec1d93-40b6-4f48-bd5a-3992fa41bb16" providerId="ADAL" clId="{396E45AA-CF7E-498A-B210-EB4C9E29385F}" dt="2023-03-01T14:37:48.159" v="2200" actId="1076"/>
          <ac:picMkLst>
            <pc:docMk/>
            <pc:sldMk cId="3420381988" sldId="372"/>
            <ac:picMk id="8" creationId="{1CF10AB7-CCF5-FD9E-3363-76221344EAB9}"/>
          </ac:picMkLst>
        </pc:picChg>
      </pc:sldChg>
      <pc:sldChg chg="addSp modSp new mod modNotesTx">
        <pc:chgData name="Jong-Slagman, Janneke de" userId="66ec1d93-40b6-4f48-bd5a-3992fa41bb16" providerId="ADAL" clId="{396E45AA-CF7E-498A-B210-EB4C9E29385F}" dt="2023-03-15T12:05:25.401" v="7595" actId="6549"/>
        <pc:sldMkLst>
          <pc:docMk/>
          <pc:sldMk cId="4029956320" sldId="373"/>
        </pc:sldMkLst>
        <pc:spChg chg="mod">
          <ac:chgData name="Jong-Slagman, Janneke de" userId="66ec1d93-40b6-4f48-bd5a-3992fa41bb16" providerId="ADAL" clId="{396E45AA-CF7E-498A-B210-EB4C9E29385F}" dt="2023-03-01T14:43:01.434" v="2596" actId="20577"/>
          <ac:spMkLst>
            <pc:docMk/>
            <pc:sldMk cId="4029956320" sldId="373"/>
            <ac:spMk id="2" creationId="{27E5E490-5378-524E-BC23-49C86F7A605E}"/>
          </ac:spMkLst>
        </pc:spChg>
        <pc:spChg chg="mod">
          <ac:chgData name="Jong-Slagman, Janneke de" userId="66ec1d93-40b6-4f48-bd5a-3992fa41bb16" providerId="ADAL" clId="{396E45AA-CF7E-498A-B210-EB4C9E29385F}" dt="2023-03-15T12:05:25.401" v="7595" actId="6549"/>
          <ac:spMkLst>
            <pc:docMk/>
            <pc:sldMk cId="4029956320" sldId="373"/>
            <ac:spMk id="3" creationId="{5E05AF64-93D2-1653-FC20-4BAA5A3E2D3A}"/>
          </ac:spMkLst>
        </pc:spChg>
        <pc:picChg chg="add mod">
          <ac:chgData name="Jong-Slagman, Janneke de" userId="66ec1d93-40b6-4f48-bd5a-3992fa41bb16" providerId="ADAL" clId="{396E45AA-CF7E-498A-B210-EB4C9E29385F}" dt="2023-03-01T14:45:50.401" v="2861"/>
          <ac:picMkLst>
            <pc:docMk/>
            <pc:sldMk cId="4029956320" sldId="373"/>
            <ac:picMk id="4" creationId="{C7DE56A6-6C26-1C3D-7AB3-1A686728A636}"/>
          </ac:picMkLst>
        </pc:picChg>
      </pc:sldChg>
      <pc:sldChg chg="addSp modSp new mod modNotesTx">
        <pc:chgData name="Jong-Slagman, Janneke de" userId="66ec1d93-40b6-4f48-bd5a-3992fa41bb16" providerId="ADAL" clId="{396E45AA-CF7E-498A-B210-EB4C9E29385F}" dt="2023-03-15T12:07:39.205" v="7975" actId="20577"/>
        <pc:sldMkLst>
          <pc:docMk/>
          <pc:sldMk cId="691897876" sldId="374"/>
        </pc:sldMkLst>
        <pc:spChg chg="mod">
          <ac:chgData name="Jong-Slagman, Janneke de" userId="66ec1d93-40b6-4f48-bd5a-3992fa41bb16" providerId="ADAL" clId="{396E45AA-CF7E-498A-B210-EB4C9E29385F}" dt="2023-03-01T14:45:58.601" v="2873" actId="20577"/>
          <ac:spMkLst>
            <pc:docMk/>
            <pc:sldMk cId="691897876" sldId="374"/>
            <ac:spMk id="2" creationId="{8799BB99-78CF-C710-2DBB-B9272B54C7F0}"/>
          </ac:spMkLst>
        </pc:spChg>
        <pc:spChg chg="mod">
          <ac:chgData name="Jong-Slagman, Janneke de" userId="66ec1d93-40b6-4f48-bd5a-3992fa41bb16" providerId="ADAL" clId="{396E45AA-CF7E-498A-B210-EB4C9E29385F}" dt="2023-03-08T12:06:39.171" v="6198" actId="6549"/>
          <ac:spMkLst>
            <pc:docMk/>
            <pc:sldMk cId="691897876" sldId="374"/>
            <ac:spMk id="3" creationId="{C1EC437C-0006-EB6E-3630-D13711205674}"/>
          </ac:spMkLst>
        </pc:spChg>
        <pc:picChg chg="add mod">
          <ac:chgData name="Jong-Slagman, Janneke de" userId="66ec1d93-40b6-4f48-bd5a-3992fa41bb16" providerId="ADAL" clId="{396E45AA-CF7E-498A-B210-EB4C9E29385F}" dt="2023-03-01T14:49:13.581" v="3252"/>
          <ac:picMkLst>
            <pc:docMk/>
            <pc:sldMk cId="691897876" sldId="374"/>
            <ac:picMk id="4" creationId="{EE9BAB30-923E-58E8-7495-21FC5CD5A32B}"/>
          </ac:picMkLst>
        </pc:picChg>
      </pc:sldChg>
      <pc:sldChg chg="modSp add mod modNotesTx">
        <pc:chgData name="Jong-Slagman, Janneke de" userId="66ec1d93-40b6-4f48-bd5a-3992fa41bb16" providerId="ADAL" clId="{396E45AA-CF7E-498A-B210-EB4C9E29385F}" dt="2023-03-15T12:09:39.864" v="8420" actId="20577"/>
        <pc:sldMkLst>
          <pc:docMk/>
          <pc:sldMk cId="910682658" sldId="375"/>
        </pc:sldMkLst>
        <pc:spChg chg="mod">
          <ac:chgData name="Jong-Slagman, Janneke de" userId="66ec1d93-40b6-4f48-bd5a-3992fa41bb16" providerId="ADAL" clId="{396E45AA-CF7E-498A-B210-EB4C9E29385F}" dt="2023-03-08T12:16:28.605" v="6383" actId="113"/>
          <ac:spMkLst>
            <pc:docMk/>
            <pc:sldMk cId="910682658" sldId="375"/>
            <ac:spMk id="3" creationId="{C1EC437C-0006-EB6E-3630-D13711205674}"/>
          </ac:spMkLst>
        </pc:spChg>
      </pc:sldChg>
      <pc:sldChg chg="addSp modSp new mod modNotesTx">
        <pc:chgData name="Jong-Slagman, Janneke de" userId="66ec1d93-40b6-4f48-bd5a-3992fa41bb16" providerId="ADAL" clId="{396E45AA-CF7E-498A-B210-EB4C9E29385F}" dt="2023-03-15T12:10:50.231" v="8633" actId="20577"/>
        <pc:sldMkLst>
          <pc:docMk/>
          <pc:sldMk cId="171428383" sldId="376"/>
        </pc:sldMkLst>
        <pc:spChg chg="mod">
          <ac:chgData name="Jong-Slagman, Janneke de" userId="66ec1d93-40b6-4f48-bd5a-3992fa41bb16" providerId="ADAL" clId="{396E45AA-CF7E-498A-B210-EB4C9E29385F}" dt="2023-03-01T14:55:13.977" v="3646" actId="20577"/>
          <ac:spMkLst>
            <pc:docMk/>
            <pc:sldMk cId="171428383" sldId="376"/>
            <ac:spMk id="2" creationId="{06CA7F4B-3D6B-1DD5-5C5C-51A4F42E6047}"/>
          </ac:spMkLst>
        </pc:spChg>
        <pc:spChg chg="mod">
          <ac:chgData name="Jong-Slagman, Janneke de" userId="66ec1d93-40b6-4f48-bd5a-3992fa41bb16" providerId="ADAL" clId="{396E45AA-CF7E-498A-B210-EB4C9E29385F}" dt="2023-03-01T14:55:56.375" v="3676" actId="113"/>
          <ac:spMkLst>
            <pc:docMk/>
            <pc:sldMk cId="171428383" sldId="376"/>
            <ac:spMk id="3" creationId="{ACB8D914-B99B-0551-05FB-E58B24437D70}"/>
          </ac:spMkLst>
        </pc:spChg>
        <pc:picChg chg="add mod">
          <ac:chgData name="Jong-Slagman, Janneke de" userId="66ec1d93-40b6-4f48-bd5a-3992fa41bb16" providerId="ADAL" clId="{396E45AA-CF7E-498A-B210-EB4C9E29385F}" dt="2023-03-01T15:06:35.978" v="4592"/>
          <ac:picMkLst>
            <pc:docMk/>
            <pc:sldMk cId="171428383" sldId="376"/>
            <ac:picMk id="4" creationId="{839D1B09-E6EB-74FC-7F05-9381B4C684A8}"/>
          </ac:picMkLst>
        </pc:picChg>
      </pc:sldChg>
      <pc:sldChg chg="addSp modSp new mod">
        <pc:chgData name="Jong-Slagman, Janneke de" userId="66ec1d93-40b6-4f48-bd5a-3992fa41bb16" providerId="ADAL" clId="{396E45AA-CF7E-498A-B210-EB4C9E29385F}" dt="2023-03-01T17:31:18.997" v="5436" actId="6549"/>
        <pc:sldMkLst>
          <pc:docMk/>
          <pc:sldMk cId="4200514432" sldId="377"/>
        </pc:sldMkLst>
        <pc:spChg chg="mod">
          <ac:chgData name="Jong-Slagman, Janneke de" userId="66ec1d93-40b6-4f48-bd5a-3992fa41bb16" providerId="ADAL" clId="{396E45AA-CF7E-498A-B210-EB4C9E29385F}" dt="2023-03-01T15:00:57.783" v="4158" actId="20577"/>
          <ac:spMkLst>
            <pc:docMk/>
            <pc:sldMk cId="4200514432" sldId="377"/>
            <ac:spMk id="2" creationId="{F4CF3871-826F-0DC3-2147-87910E642EF5}"/>
          </ac:spMkLst>
        </pc:spChg>
        <pc:spChg chg="mod">
          <ac:chgData name="Jong-Slagman, Janneke de" userId="66ec1d93-40b6-4f48-bd5a-3992fa41bb16" providerId="ADAL" clId="{396E45AA-CF7E-498A-B210-EB4C9E29385F}" dt="2023-03-01T17:31:18.997" v="5436" actId="6549"/>
          <ac:spMkLst>
            <pc:docMk/>
            <pc:sldMk cId="4200514432" sldId="377"/>
            <ac:spMk id="3" creationId="{1481DE54-A040-FE3D-C046-5A88F7CD49B5}"/>
          </ac:spMkLst>
        </pc:spChg>
        <pc:picChg chg="add mod">
          <ac:chgData name="Jong-Slagman, Janneke de" userId="66ec1d93-40b6-4f48-bd5a-3992fa41bb16" providerId="ADAL" clId="{396E45AA-CF7E-498A-B210-EB4C9E29385F}" dt="2023-03-01T15:06:40.298" v="4593"/>
          <ac:picMkLst>
            <pc:docMk/>
            <pc:sldMk cId="4200514432" sldId="377"/>
            <ac:picMk id="4" creationId="{2CF5F4BB-5726-4EC9-AD5C-BAD10490BDF5}"/>
          </ac:picMkLst>
        </pc:picChg>
      </pc:sldChg>
      <pc:sldChg chg="addSp delSp modSp new mod ord modNotesTx">
        <pc:chgData name="Jong-Slagman, Janneke de" userId="66ec1d93-40b6-4f48-bd5a-3992fa41bb16" providerId="ADAL" clId="{396E45AA-CF7E-498A-B210-EB4C9E29385F}" dt="2023-03-15T12:03:15.632" v="7284" actId="20577"/>
        <pc:sldMkLst>
          <pc:docMk/>
          <pc:sldMk cId="3600981588" sldId="378"/>
        </pc:sldMkLst>
        <pc:spChg chg="del">
          <ac:chgData name="Jong-Slagman, Janneke de" userId="66ec1d93-40b6-4f48-bd5a-3992fa41bb16" providerId="ADAL" clId="{396E45AA-CF7E-498A-B210-EB4C9E29385F}" dt="2023-03-01T15:07:01.033" v="4596" actId="26606"/>
          <ac:spMkLst>
            <pc:docMk/>
            <pc:sldMk cId="3600981588" sldId="378"/>
            <ac:spMk id="2" creationId="{A7D0D92C-3E3D-53C7-D31C-51105398058C}"/>
          </ac:spMkLst>
        </pc:spChg>
        <pc:spChg chg="del">
          <ac:chgData name="Jong-Slagman, Janneke de" userId="66ec1d93-40b6-4f48-bd5a-3992fa41bb16" providerId="ADAL" clId="{396E45AA-CF7E-498A-B210-EB4C9E29385F}" dt="2023-03-01T15:06:56.078" v="4595" actId="22"/>
          <ac:spMkLst>
            <pc:docMk/>
            <pc:sldMk cId="3600981588" sldId="378"/>
            <ac:spMk id="3" creationId="{022F5F1E-298F-39CF-E0A7-163314871019}"/>
          </ac:spMkLst>
        </pc:spChg>
        <pc:spChg chg="add del">
          <ac:chgData name="Jong-Slagman, Janneke de" userId="66ec1d93-40b6-4f48-bd5a-3992fa41bb16" providerId="ADAL" clId="{396E45AA-CF7E-498A-B210-EB4C9E29385F}" dt="2023-03-01T15:07:10.981" v="4598" actId="478"/>
          <ac:spMkLst>
            <pc:docMk/>
            <pc:sldMk cId="3600981588" sldId="378"/>
            <ac:spMk id="10" creationId="{D582D1EB-1982-CC27-BCBC-F0BFED6A4B03}"/>
          </ac:spMkLst>
        </pc:spChg>
        <pc:picChg chg="add mod ord">
          <ac:chgData name="Jong-Slagman, Janneke de" userId="66ec1d93-40b6-4f48-bd5a-3992fa41bb16" providerId="ADAL" clId="{396E45AA-CF7E-498A-B210-EB4C9E29385F}" dt="2023-03-01T15:07:20.501" v="4600" actId="1076"/>
          <ac:picMkLst>
            <pc:docMk/>
            <pc:sldMk cId="3600981588" sldId="378"/>
            <ac:picMk id="5" creationId="{6DD5D182-C268-6A2A-64F1-E399B90AC23F}"/>
          </ac:picMkLst>
        </pc:picChg>
        <pc:picChg chg="add mod">
          <ac:chgData name="Jong-Slagman, Janneke de" userId="66ec1d93-40b6-4f48-bd5a-3992fa41bb16" providerId="ADAL" clId="{396E45AA-CF7E-498A-B210-EB4C9E29385F}" dt="2023-03-01T15:07:06.643" v="4597"/>
          <ac:picMkLst>
            <pc:docMk/>
            <pc:sldMk cId="3600981588" sldId="378"/>
            <ac:picMk id="6" creationId="{E512D52E-964E-9222-64A4-D1CCF2200C96}"/>
          </ac:picMkLst>
        </pc:picChg>
      </pc:sldChg>
      <pc:sldChg chg="addSp modSp new mod modNotesTx">
        <pc:chgData name="Jong-Slagman, Janneke de" userId="66ec1d93-40b6-4f48-bd5a-3992fa41bb16" providerId="ADAL" clId="{396E45AA-CF7E-498A-B210-EB4C9E29385F}" dt="2023-03-15T12:14:24.409" v="9366" actId="20577"/>
        <pc:sldMkLst>
          <pc:docMk/>
          <pc:sldMk cId="2198476038" sldId="379"/>
        </pc:sldMkLst>
        <pc:spChg chg="mod">
          <ac:chgData name="Jong-Slagman, Janneke de" userId="66ec1d93-40b6-4f48-bd5a-3992fa41bb16" providerId="ADAL" clId="{396E45AA-CF7E-498A-B210-EB4C9E29385F}" dt="2023-03-01T16:59:44.775" v="4729" actId="20577"/>
          <ac:spMkLst>
            <pc:docMk/>
            <pc:sldMk cId="2198476038" sldId="379"/>
            <ac:spMk id="2" creationId="{05ED40DB-42F4-0C8C-ACAB-476AE4622750}"/>
          </ac:spMkLst>
        </pc:spChg>
        <pc:spChg chg="mod">
          <ac:chgData name="Jong-Slagman, Janneke de" userId="66ec1d93-40b6-4f48-bd5a-3992fa41bb16" providerId="ADAL" clId="{396E45AA-CF7E-498A-B210-EB4C9E29385F}" dt="2023-03-08T12:14:04.089" v="6356" actId="20577"/>
          <ac:spMkLst>
            <pc:docMk/>
            <pc:sldMk cId="2198476038" sldId="379"/>
            <ac:spMk id="3" creationId="{F2E4443A-C44C-7F9A-94CE-BC5F3BF47E7F}"/>
          </ac:spMkLst>
        </pc:spChg>
        <pc:picChg chg="add mod">
          <ac:chgData name="Jong-Slagman, Janneke de" userId="66ec1d93-40b6-4f48-bd5a-3992fa41bb16" providerId="ADAL" clId="{396E45AA-CF7E-498A-B210-EB4C9E29385F}" dt="2023-03-01T17:05:00.964" v="5400"/>
          <ac:picMkLst>
            <pc:docMk/>
            <pc:sldMk cId="2198476038" sldId="379"/>
            <ac:picMk id="4" creationId="{8C55E1F4-3C92-B374-BCF7-519D27FC82DF}"/>
          </ac:picMkLst>
        </pc:picChg>
      </pc:sldChg>
      <pc:sldChg chg="addSp delSp modSp new del mod">
        <pc:chgData name="Jong-Slagman, Janneke de" userId="66ec1d93-40b6-4f48-bd5a-3992fa41bb16" providerId="ADAL" clId="{396E45AA-CF7E-498A-B210-EB4C9E29385F}" dt="2023-03-08T11:56:32.605" v="5671" actId="47"/>
        <pc:sldMkLst>
          <pc:docMk/>
          <pc:sldMk cId="699408013" sldId="380"/>
        </pc:sldMkLst>
        <pc:spChg chg="del">
          <ac:chgData name="Jong-Slagman, Janneke de" userId="66ec1d93-40b6-4f48-bd5a-3992fa41bb16" providerId="ADAL" clId="{396E45AA-CF7E-498A-B210-EB4C9E29385F}" dt="2023-03-08T11:54:00.180" v="5620" actId="478"/>
          <ac:spMkLst>
            <pc:docMk/>
            <pc:sldMk cId="699408013" sldId="380"/>
            <ac:spMk id="2" creationId="{9F9DDFC5-0DE2-BFBC-01E7-E6BCB0856E0F}"/>
          </ac:spMkLst>
        </pc:spChg>
        <pc:spChg chg="mod">
          <ac:chgData name="Jong-Slagman, Janneke de" userId="66ec1d93-40b6-4f48-bd5a-3992fa41bb16" providerId="ADAL" clId="{396E45AA-CF7E-498A-B210-EB4C9E29385F}" dt="2023-03-08T11:53:48.016" v="5615" actId="20577"/>
          <ac:spMkLst>
            <pc:docMk/>
            <pc:sldMk cId="699408013" sldId="380"/>
            <ac:spMk id="3" creationId="{03705C87-A3B2-C085-76B2-8ECFC52ED3FE}"/>
          </ac:spMkLst>
        </pc:spChg>
        <pc:spChg chg="add del">
          <ac:chgData name="Jong-Slagman, Janneke de" userId="66ec1d93-40b6-4f48-bd5a-3992fa41bb16" providerId="ADAL" clId="{396E45AA-CF7E-498A-B210-EB4C9E29385F}" dt="2023-03-08T11:52:21.948" v="5614"/>
          <ac:spMkLst>
            <pc:docMk/>
            <pc:sldMk cId="699408013" sldId="380"/>
            <ac:spMk id="5" creationId="{B7143451-D8CB-847D-E614-C979432325A8}"/>
          </ac:spMkLst>
        </pc:spChg>
        <pc:spChg chg="add del">
          <ac:chgData name="Jong-Slagman, Janneke de" userId="66ec1d93-40b6-4f48-bd5a-3992fa41bb16" providerId="ADAL" clId="{396E45AA-CF7E-498A-B210-EB4C9E29385F}" dt="2023-03-08T11:53:50.894" v="5617"/>
          <ac:spMkLst>
            <pc:docMk/>
            <pc:sldMk cId="699408013" sldId="380"/>
            <ac:spMk id="6" creationId="{5E046D87-99B2-F769-18FE-3F7FA706FBCD}"/>
          </ac:spMkLst>
        </pc:spChg>
        <pc:spChg chg="add del">
          <ac:chgData name="Jong-Slagman, Janneke de" userId="66ec1d93-40b6-4f48-bd5a-3992fa41bb16" providerId="ADAL" clId="{396E45AA-CF7E-498A-B210-EB4C9E29385F}" dt="2023-03-08T11:53:57.666" v="5619"/>
          <ac:spMkLst>
            <pc:docMk/>
            <pc:sldMk cId="699408013" sldId="380"/>
            <ac:spMk id="7" creationId="{D3D54054-FAA2-F65B-60FC-D3BCA7FB8D49}"/>
          </ac:spMkLst>
        </pc:spChg>
        <pc:spChg chg="add del">
          <ac:chgData name="Jong-Slagman, Janneke de" userId="66ec1d93-40b6-4f48-bd5a-3992fa41bb16" providerId="ADAL" clId="{396E45AA-CF7E-498A-B210-EB4C9E29385F}" dt="2023-03-08T11:54:12" v="5622"/>
          <ac:spMkLst>
            <pc:docMk/>
            <pc:sldMk cId="699408013" sldId="380"/>
            <ac:spMk id="8" creationId="{43F33CDD-B558-469A-C046-431D23972390}"/>
          </ac:spMkLst>
        </pc:spChg>
        <pc:spChg chg="add del mod">
          <ac:chgData name="Jong-Slagman, Janneke de" userId="66ec1d93-40b6-4f48-bd5a-3992fa41bb16" providerId="ADAL" clId="{396E45AA-CF7E-498A-B210-EB4C9E29385F}" dt="2023-03-08T11:54:18.400" v="5627" actId="478"/>
          <ac:spMkLst>
            <pc:docMk/>
            <pc:sldMk cId="699408013" sldId="380"/>
            <ac:spMk id="9" creationId="{790C65C9-695E-6C71-C092-CF8989B0F0D9}"/>
          </ac:spMkLst>
        </pc:spChg>
        <pc:spChg chg="add del mod">
          <ac:chgData name="Jong-Slagman, Janneke de" userId="66ec1d93-40b6-4f48-bd5a-3992fa41bb16" providerId="ADAL" clId="{396E45AA-CF7E-498A-B210-EB4C9E29385F}" dt="2023-03-08T11:54:41.026" v="5631" actId="478"/>
          <ac:spMkLst>
            <pc:docMk/>
            <pc:sldMk cId="699408013" sldId="380"/>
            <ac:spMk id="10" creationId="{9A9A153F-1795-6808-DF50-6BB6102B1319}"/>
          </ac:spMkLst>
        </pc:spChg>
        <pc:spChg chg="add del">
          <ac:chgData name="Jong-Slagman, Janneke de" userId="66ec1d93-40b6-4f48-bd5a-3992fa41bb16" providerId="ADAL" clId="{396E45AA-CF7E-498A-B210-EB4C9E29385F}" dt="2023-03-08T11:54:47.599" v="5633"/>
          <ac:spMkLst>
            <pc:docMk/>
            <pc:sldMk cId="699408013" sldId="380"/>
            <ac:spMk id="11" creationId="{952CC3DD-1A30-2DE5-E2F4-14E3E7253EA2}"/>
          </ac:spMkLst>
        </pc:spChg>
        <pc:spChg chg="add del mod">
          <ac:chgData name="Jong-Slagman, Janneke de" userId="66ec1d93-40b6-4f48-bd5a-3992fa41bb16" providerId="ADAL" clId="{396E45AA-CF7E-498A-B210-EB4C9E29385F}" dt="2023-03-08T11:55:54.391" v="5641"/>
          <ac:spMkLst>
            <pc:docMk/>
            <pc:sldMk cId="699408013" sldId="380"/>
            <ac:spMk id="12" creationId="{321A7405-BD38-E19E-C6A4-610E2F557D46}"/>
          </ac:spMkLst>
        </pc:spChg>
        <pc:spChg chg="add del">
          <ac:chgData name="Jong-Slagman, Janneke de" userId="66ec1d93-40b6-4f48-bd5a-3992fa41bb16" providerId="ADAL" clId="{396E45AA-CF7E-498A-B210-EB4C9E29385F}" dt="2023-03-08T11:55:04.301" v="5636"/>
          <ac:spMkLst>
            <pc:docMk/>
            <pc:sldMk cId="699408013" sldId="380"/>
            <ac:spMk id="13" creationId="{B39DA6E6-6572-EDD2-4664-A5BD17EB0CFB}"/>
          </ac:spMkLst>
        </pc:spChg>
        <pc:picChg chg="add mod">
          <ac:chgData name="Jong-Slagman, Janneke de" userId="66ec1d93-40b6-4f48-bd5a-3992fa41bb16" providerId="ADAL" clId="{396E45AA-CF7E-498A-B210-EB4C9E29385F}" dt="2023-03-08T11:47:32.465" v="5605"/>
          <ac:picMkLst>
            <pc:docMk/>
            <pc:sldMk cId="699408013" sldId="380"/>
            <ac:picMk id="4" creationId="{88EC3E21-F575-A35E-38F1-87A5004CB9FD}"/>
          </ac:picMkLst>
        </pc:picChg>
        <pc:picChg chg="add del mod">
          <ac:chgData name="Jong-Slagman, Janneke de" userId="66ec1d93-40b6-4f48-bd5a-3992fa41bb16" providerId="ADAL" clId="{396E45AA-CF7E-498A-B210-EB4C9E29385F}" dt="2023-03-08T11:56:09.483" v="5665" actId="21"/>
          <ac:picMkLst>
            <pc:docMk/>
            <pc:sldMk cId="699408013" sldId="380"/>
            <ac:picMk id="15" creationId="{24318F15-7D8D-18B5-E807-81959CAEFAB0}"/>
          </ac:picMkLst>
        </pc:picChg>
      </pc:sldChg>
      <pc:sldChg chg="new del">
        <pc:chgData name="Jong-Slagman, Janneke de" userId="66ec1d93-40b6-4f48-bd5a-3992fa41bb16" providerId="ADAL" clId="{396E45AA-CF7E-498A-B210-EB4C9E29385F}" dt="2023-03-01T17:50:38.809" v="5598" actId="680"/>
        <pc:sldMkLst>
          <pc:docMk/>
          <pc:sldMk cId="1401337882" sldId="380"/>
        </pc:sldMkLst>
      </pc:sldChg>
      <pc:sldChg chg="addSp delSp modSp new mod">
        <pc:chgData name="Jong-Slagman, Janneke de" userId="66ec1d93-40b6-4f48-bd5a-3992fa41bb16" providerId="ADAL" clId="{396E45AA-CF7E-498A-B210-EB4C9E29385F}" dt="2023-03-08T11:56:30.822" v="5670" actId="14100"/>
        <pc:sldMkLst>
          <pc:docMk/>
          <pc:sldMk cId="220260254" sldId="381"/>
        </pc:sldMkLst>
        <pc:spChg chg="mod">
          <ac:chgData name="Jong-Slagman, Janneke de" userId="66ec1d93-40b6-4f48-bd5a-3992fa41bb16" providerId="ADAL" clId="{396E45AA-CF7E-498A-B210-EB4C9E29385F}" dt="2023-03-08T11:56:30.822" v="5670" actId="14100"/>
          <ac:spMkLst>
            <pc:docMk/>
            <pc:sldMk cId="220260254" sldId="381"/>
            <ac:spMk id="2" creationId="{D2AF4CF2-A0DE-6F03-3F34-297F0206A482}"/>
          </ac:spMkLst>
        </pc:spChg>
        <pc:spChg chg="del">
          <ac:chgData name="Jong-Slagman, Janneke de" userId="66ec1d93-40b6-4f48-bd5a-3992fa41bb16" providerId="ADAL" clId="{396E45AA-CF7E-498A-B210-EB4C9E29385F}" dt="2023-03-08T11:56:11.739" v="5666"/>
          <ac:spMkLst>
            <pc:docMk/>
            <pc:sldMk cId="220260254" sldId="381"/>
            <ac:spMk id="3" creationId="{71B80934-BE62-4A43-3390-976D58A087F7}"/>
          </ac:spMkLst>
        </pc:spChg>
        <pc:picChg chg="add mod">
          <ac:chgData name="Jong-Slagman, Janneke de" userId="66ec1d93-40b6-4f48-bd5a-3992fa41bb16" providerId="ADAL" clId="{396E45AA-CF7E-498A-B210-EB4C9E29385F}" dt="2023-03-08T11:56:27.234" v="5669" actId="1076"/>
          <ac:picMkLst>
            <pc:docMk/>
            <pc:sldMk cId="220260254" sldId="381"/>
            <ac:picMk id="4" creationId="{597AE594-782D-7D95-CFAC-42080151C967}"/>
          </ac:picMkLst>
        </pc:picChg>
        <pc:picChg chg="add mod">
          <ac:chgData name="Jong-Slagman, Janneke de" userId="66ec1d93-40b6-4f48-bd5a-3992fa41bb16" providerId="ADAL" clId="{396E45AA-CF7E-498A-B210-EB4C9E29385F}" dt="2023-03-08T11:56:19.375" v="5667"/>
          <ac:picMkLst>
            <pc:docMk/>
            <pc:sldMk cId="220260254" sldId="381"/>
            <ac:picMk id="5" creationId="{60A01D57-B221-5F5F-02E6-F4545F10782D}"/>
          </ac:picMkLst>
        </pc:picChg>
      </pc:sldChg>
      <pc:sldChg chg="addSp delSp modSp new del mod">
        <pc:chgData name="Jong-Slagman, Janneke de" userId="66ec1d93-40b6-4f48-bd5a-3992fa41bb16" providerId="ADAL" clId="{396E45AA-CF7E-498A-B210-EB4C9E29385F}" dt="2023-03-08T12:21:15.218" v="6390" actId="47"/>
        <pc:sldMkLst>
          <pc:docMk/>
          <pc:sldMk cId="943010578" sldId="382"/>
        </pc:sldMkLst>
        <pc:spChg chg="del">
          <ac:chgData name="Jong-Slagman, Janneke de" userId="66ec1d93-40b6-4f48-bd5a-3992fa41bb16" providerId="ADAL" clId="{396E45AA-CF7E-498A-B210-EB4C9E29385F}" dt="2023-03-08T12:21:08.429" v="6388"/>
          <ac:spMkLst>
            <pc:docMk/>
            <pc:sldMk cId="943010578" sldId="382"/>
            <ac:spMk id="3" creationId="{49CA920B-E4AB-DD3E-43E8-603DF7FCA305}"/>
          </ac:spMkLst>
        </pc:spChg>
        <pc:picChg chg="add mod">
          <ac:chgData name="Jong-Slagman, Janneke de" userId="66ec1d93-40b6-4f48-bd5a-3992fa41bb16" providerId="ADAL" clId="{396E45AA-CF7E-498A-B210-EB4C9E29385F}" dt="2023-03-08T12:21:10.983" v="6389" actId="1076"/>
          <ac:picMkLst>
            <pc:docMk/>
            <pc:sldMk cId="943010578" sldId="382"/>
            <ac:picMk id="4" creationId="{71EA9CE0-2F7B-F1A1-5409-DAF81677913E}"/>
          </ac:picMkLst>
        </pc:picChg>
      </pc:sldChg>
      <pc:sldChg chg="modSp new del mod">
        <pc:chgData name="Jong-Slagman, Janneke de" userId="66ec1d93-40b6-4f48-bd5a-3992fa41bb16" providerId="ADAL" clId="{396E45AA-CF7E-498A-B210-EB4C9E29385F}" dt="2023-03-08T11:57:25.062" v="5691" actId="47"/>
        <pc:sldMkLst>
          <pc:docMk/>
          <pc:sldMk cId="2912431106" sldId="382"/>
        </pc:sldMkLst>
        <pc:spChg chg="mod">
          <ac:chgData name="Jong-Slagman, Janneke de" userId="66ec1d93-40b6-4f48-bd5a-3992fa41bb16" providerId="ADAL" clId="{396E45AA-CF7E-498A-B210-EB4C9E29385F}" dt="2023-03-08T11:57:22.184" v="5690" actId="20577"/>
          <ac:spMkLst>
            <pc:docMk/>
            <pc:sldMk cId="2912431106" sldId="382"/>
            <ac:spMk id="2" creationId="{7E2714A0-E6A2-15DF-1FAD-DEAA41E2FA7D}"/>
          </ac:spMkLst>
        </pc:spChg>
      </pc:sldChg>
    </pc:docChg>
  </pc:docChgLst>
  <pc:docChgLst>
    <pc:chgData name="Jong-Slagman, Janneke de" userId="66ec1d93-40b6-4f48-bd5a-3992fa41bb16" providerId="ADAL" clId="{6B730507-1859-45F9-9C1C-FB7A2EED40F9}"/>
    <pc:docChg chg="undo redo custSel addSld delSld modSld sldOrd">
      <pc:chgData name="Jong-Slagman, Janneke de" userId="66ec1d93-40b6-4f48-bd5a-3992fa41bb16" providerId="ADAL" clId="{6B730507-1859-45F9-9C1C-FB7A2EED40F9}" dt="2021-07-05T10:56:57.905" v="454" actId="13926"/>
      <pc:docMkLst>
        <pc:docMk/>
      </pc:docMkLst>
      <pc:sldChg chg="del">
        <pc:chgData name="Jong-Slagman, Janneke de" userId="66ec1d93-40b6-4f48-bd5a-3992fa41bb16" providerId="ADAL" clId="{6B730507-1859-45F9-9C1C-FB7A2EED40F9}" dt="2021-07-05T07:45:46.918" v="0" actId="47"/>
        <pc:sldMkLst>
          <pc:docMk/>
          <pc:sldMk cId="3462900633" sldId="290"/>
        </pc:sldMkLst>
      </pc:sldChg>
      <pc:sldChg chg="modSp mod">
        <pc:chgData name="Jong-Slagman, Janneke de" userId="66ec1d93-40b6-4f48-bd5a-3992fa41bb16" providerId="ADAL" clId="{6B730507-1859-45F9-9C1C-FB7A2EED40F9}" dt="2021-07-05T10:12:06.429" v="443" actId="6549"/>
        <pc:sldMkLst>
          <pc:docMk/>
          <pc:sldMk cId="1544954191" sldId="294"/>
        </pc:sldMkLst>
        <pc:spChg chg="mod">
          <ac:chgData name="Jong-Slagman, Janneke de" userId="66ec1d93-40b6-4f48-bd5a-3992fa41bb16" providerId="ADAL" clId="{6B730507-1859-45F9-9C1C-FB7A2EED40F9}" dt="2021-07-05T08:00:35.360" v="298" actId="20577"/>
          <ac:spMkLst>
            <pc:docMk/>
            <pc:sldMk cId="1544954191" sldId="294"/>
            <ac:spMk id="2" creationId="{B56849BC-49DB-4F8F-8E97-E39633F3984A}"/>
          </ac:spMkLst>
        </pc:spChg>
        <pc:spChg chg="mod">
          <ac:chgData name="Jong-Slagman, Janneke de" userId="66ec1d93-40b6-4f48-bd5a-3992fa41bb16" providerId="ADAL" clId="{6B730507-1859-45F9-9C1C-FB7A2EED40F9}" dt="2021-07-05T10:12:06.429" v="443" actId="6549"/>
          <ac:spMkLst>
            <pc:docMk/>
            <pc:sldMk cId="1544954191" sldId="294"/>
            <ac:spMk id="3" creationId="{4FF15323-7677-4434-B44D-26291A33A466}"/>
          </ac:spMkLst>
        </pc:spChg>
      </pc:sldChg>
      <pc:sldChg chg="modSp mod">
        <pc:chgData name="Jong-Slagman, Janneke de" userId="66ec1d93-40b6-4f48-bd5a-3992fa41bb16" providerId="ADAL" clId="{6B730507-1859-45F9-9C1C-FB7A2EED40F9}" dt="2021-07-05T07:47:00.753" v="9" actId="14100"/>
        <pc:sldMkLst>
          <pc:docMk/>
          <pc:sldMk cId="1693395006" sldId="295"/>
        </pc:sldMkLst>
        <pc:spChg chg="mod">
          <ac:chgData name="Jong-Slagman, Janneke de" userId="66ec1d93-40b6-4f48-bd5a-3992fa41bb16" providerId="ADAL" clId="{6B730507-1859-45F9-9C1C-FB7A2EED40F9}" dt="2021-07-05T07:46:43.093" v="5" actId="20577"/>
          <ac:spMkLst>
            <pc:docMk/>
            <pc:sldMk cId="1693395006" sldId="295"/>
            <ac:spMk id="2" creationId="{B670766B-A753-47E5-A073-C0BC9F959446}"/>
          </ac:spMkLst>
        </pc:spChg>
        <pc:spChg chg="mod">
          <ac:chgData name="Jong-Slagman, Janneke de" userId="66ec1d93-40b6-4f48-bd5a-3992fa41bb16" providerId="ADAL" clId="{6B730507-1859-45F9-9C1C-FB7A2EED40F9}" dt="2021-07-05T07:47:00.753" v="9" actId="14100"/>
          <ac:spMkLst>
            <pc:docMk/>
            <pc:sldMk cId="1693395006" sldId="295"/>
            <ac:spMk id="3" creationId="{5A1D50EE-BA7B-44DB-9A8A-42206E3A1740}"/>
          </ac:spMkLst>
        </pc:spChg>
      </pc:sldChg>
      <pc:sldChg chg="modSp mod ord">
        <pc:chgData name="Jong-Slagman, Janneke de" userId="66ec1d93-40b6-4f48-bd5a-3992fa41bb16" providerId="ADAL" clId="{6B730507-1859-45F9-9C1C-FB7A2EED40F9}" dt="2021-07-05T10:12:37.207" v="444" actId="207"/>
        <pc:sldMkLst>
          <pc:docMk/>
          <pc:sldMk cId="584284196" sldId="296"/>
        </pc:sldMkLst>
        <pc:spChg chg="mod">
          <ac:chgData name="Jong-Slagman, Janneke de" userId="66ec1d93-40b6-4f48-bd5a-3992fa41bb16" providerId="ADAL" clId="{6B730507-1859-45F9-9C1C-FB7A2EED40F9}" dt="2021-07-05T10:12:37.207" v="444" actId="207"/>
          <ac:spMkLst>
            <pc:docMk/>
            <pc:sldMk cId="584284196" sldId="296"/>
            <ac:spMk id="3" creationId="{A1D91889-6881-4167-9A95-A82FCC6F2D75}"/>
          </ac:spMkLst>
        </pc:spChg>
      </pc:sldChg>
      <pc:sldChg chg="addSp modSp mod">
        <pc:chgData name="Jong-Slagman, Janneke de" userId="66ec1d93-40b6-4f48-bd5a-3992fa41bb16" providerId="ADAL" clId="{6B730507-1859-45F9-9C1C-FB7A2EED40F9}" dt="2021-07-05T10:56:57.905" v="454" actId="13926"/>
        <pc:sldMkLst>
          <pc:docMk/>
          <pc:sldMk cId="2461309198" sldId="301"/>
        </pc:sldMkLst>
        <pc:spChg chg="mod">
          <ac:chgData name="Jong-Slagman, Janneke de" userId="66ec1d93-40b6-4f48-bd5a-3992fa41bb16" providerId="ADAL" clId="{6B730507-1859-45F9-9C1C-FB7A2EED40F9}" dt="2021-07-05T10:56:57.905" v="454" actId="13926"/>
          <ac:spMkLst>
            <pc:docMk/>
            <pc:sldMk cId="2461309198" sldId="301"/>
            <ac:spMk id="3" creationId="{861FF315-C1C3-43B1-8CC1-47F7B9667E11}"/>
          </ac:spMkLst>
        </pc:spChg>
        <pc:picChg chg="add mod">
          <ac:chgData name="Jong-Slagman, Janneke de" userId="66ec1d93-40b6-4f48-bd5a-3992fa41bb16" providerId="ADAL" clId="{6B730507-1859-45F9-9C1C-FB7A2EED40F9}" dt="2021-07-05T08:08:13.047" v="430" actId="1076"/>
          <ac:picMkLst>
            <pc:docMk/>
            <pc:sldMk cId="2461309198" sldId="301"/>
            <ac:picMk id="5" creationId="{CBBF80CB-02F5-4A17-A9C7-2B05E38EF597}"/>
          </ac:picMkLst>
        </pc:picChg>
      </pc:sldChg>
      <pc:sldChg chg="addSp modSp mod">
        <pc:chgData name="Jong-Slagman, Janneke de" userId="66ec1d93-40b6-4f48-bd5a-3992fa41bb16" providerId="ADAL" clId="{6B730507-1859-45F9-9C1C-FB7A2EED40F9}" dt="2021-07-05T08:08:57.087" v="433" actId="1076"/>
        <pc:sldMkLst>
          <pc:docMk/>
          <pc:sldMk cId="449036800" sldId="302"/>
        </pc:sldMkLst>
        <pc:spChg chg="mod">
          <ac:chgData name="Jong-Slagman, Janneke de" userId="66ec1d93-40b6-4f48-bd5a-3992fa41bb16" providerId="ADAL" clId="{6B730507-1859-45F9-9C1C-FB7A2EED40F9}" dt="2021-07-05T07:53:31.164" v="261" actId="20577"/>
          <ac:spMkLst>
            <pc:docMk/>
            <pc:sldMk cId="449036800" sldId="302"/>
            <ac:spMk id="2" creationId="{74D8523E-6E4D-4D67-BD9B-3C8F07859A44}"/>
          </ac:spMkLst>
        </pc:spChg>
        <pc:spChg chg="mod">
          <ac:chgData name="Jong-Slagman, Janneke de" userId="66ec1d93-40b6-4f48-bd5a-3992fa41bb16" providerId="ADAL" clId="{6B730507-1859-45F9-9C1C-FB7A2EED40F9}" dt="2021-07-05T08:07:23.851" v="426" actId="20577"/>
          <ac:spMkLst>
            <pc:docMk/>
            <pc:sldMk cId="449036800" sldId="302"/>
            <ac:spMk id="3" creationId="{FCCF80A5-F9DC-487B-AC16-D08E64027D09}"/>
          </ac:spMkLst>
        </pc:spChg>
        <pc:picChg chg="add mod">
          <ac:chgData name="Jong-Slagman, Janneke de" userId="66ec1d93-40b6-4f48-bd5a-3992fa41bb16" providerId="ADAL" clId="{6B730507-1859-45F9-9C1C-FB7A2EED40F9}" dt="2021-07-05T08:08:57.087" v="433" actId="1076"/>
          <ac:picMkLst>
            <pc:docMk/>
            <pc:sldMk cId="449036800" sldId="302"/>
            <ac:picMk id="5" creationId="{92BC0FA2-550E-4B96-89AF-9C3C22C8D5F8}"/>
          </ac:picMkLst>
        </pc:picChg>
      </pc:sldChg>
      <pc:sldChg chg="addSp delSp new add del mod">
        <pc:chgData name="Jong-Slagman, Janneke de" userId="66ec1d93-40b6-4f48-bd5a-3992fa41bb16" providerId="ADAL" clId="{6B730507-1859-45F9-9C1C-FB7A2EED40F9}" dt="2021-07-05T07:57:58.446" v="294" actId="47"/>
        <pc:sldMkLst>
          <pc:docMk/>
          <pc:sldMk cId="1220854731" sldId="303"/>
        </pc:sldMkLst>
        <pc:picChg chg="add del">
          <ac:chgData name="Jong-Slagman, Janneke de" userId="66ec1d93-40b6-4f48-bd5a-3992fa41bb16" providerId="ADAL" clId="{6B730507-1859-45F9-9C1C-FB7A2EED40F9}" dt="2021-07-05T07:57:54.626" v="293" actId="22"/>
          <ac:picMkLst>
            <pc:docMk/>
            <pc:sldMk cId="1220854731" sldId="303"/>
            <ac:picMk id="4" creationId="{ED7838F4-0C65-4BDD-9024-83AAD2696E57}"/>
          </ac:picMkLst>
        </pc:picChg>
      </pc:sldChg>
      <pc:sldChg chg="add">
        <pc:chgData name="Jong-Slagman, Janneke de" userId="66ec1d93-40b6-4f48-bd5a-3992fa41bb16" providerId="ADAL" clId="{6B730507-1859-45F9-9C1C-FB7A2EED40F9}" dt="2021-07-05T07:59:40.218" v="297"/>
        <pc:sldMkLst>
          <pc:docMk/>
          <pc:sldMk cId="1690747016" sldId="316"/>
        </pc:sldMkLst>
      </pc:sldChg>
      <pc:sldChg chg="add">
        <pc:chgData name="Jong-Slagman, Janneke de" userId="66ec1d93-40b6-4f48-bd5a-3992fa41bb16" providerId="ADAL" clId="{6B730507-1859-45F9-9C1C-FB7A2EED40F9}" dt="2021-07-05T07:59:40.218" v="297"/>
        <pc:sldMkLst>
          <pc:docMk/>
          <pc:sldMk cId="948533292" sldId="347"/>
        </pc:sldMkLst>
      </pc:sldChg>
      <pc:sldChg chg="addSp delSp modSp new del mod">
        <pc:chgData name="Jong-Slagman, Janneke de" userId="66ec1d93-40b6-4f48-bd5a-3992fa41bb16" providerId="ADAL" clId="{6B730507-1859-45F9-9C1C-FB7A2EED40F9}" dt="2021-07-05T10:17:06.594" v="453" actId="47"/>
        <pc:sldMkLst>
          <pc:docMk/>
          <pc:sldMk cId="270076637" sldId="348"/>
        </pc:sldMkLst>
        <pc:spChg chg="del">
          <ac:chgData name="Jong-Slagman, Janneke de" userId="66ec1d93-40b6-4f48-bd5a-3992fa41bb16" providerId="ADAL" clId="{6B730507-1859-45F9-9C1C-FB7A2EED40F9}" dt="2021-07-05T10:14:55.461" v="447" actId="478"/>
          <ac:spMkLst>
            <pc:docMk/>
            <pc:sldMk cId="270076637" sldId="348"/>
            <ac:spMk id="2" creationId="{AA71790C-908E-404E-83A5-7C154D6C5979}"/>
          </ac:spMkLst>
        </pc:spChg>
        <pc:spChg chg="del">
          <ac:chgData name="Jong-Slagman, Janneke de" userId="66ec1d93-40b6-4f48-bd5a-3992fa41bb16" providerId="ADAL" clId="{6B730507-1859-45F9-9C1C-FB7A2EED40F9}" dt="2021-07-05T10:14:54.307" v="446" actId="478"/>
          <ac:spMkLst>
            <pc:docMk/>
            <pc:sldMk cId="270076637" sldId="348"/>
            <ac:spMk id="3" creationId="{25458EEB-08DD-4E19-B748-0DFB09EDD41A}"/>
          </ac:spMkLst>
        </pc:spChg>
        <pc:graphicFrameChg chg="add del mod">
          <ac:chgData name="Jong-Slagman, Janneke de" userId="66ec1d93-40b6-4f48-bd5a-3992fa41bb16" providerId="ADAL" clId="{6B730507-1859-45F9-9C1C-FB7A2EED40F9}" dt="2021-07-05T10:17:04.904" v="452"/>
          <ac:graphicFrameMkLst>
            <pc:docMk/>
            <pc:sldMk cId="270076637" sldId="348"/>
            <ac:graphicFrameMk id="6" creationId="{21ABF96D-9366-4953-937D-AB2C29450EB5}"/>
          </ac:graphicFrameMkLst>
        </pc:graphicFrameChg>
        <pc:picChg chg="add del mod modCrop">
          <ac:chgData name="Jong-Slagman, Janneke de" userId="66ec1d93-40b6-4f48-bd5a-3992fa41bb16" providerId="ADAL" clId="{6B730507-1859-45F9-9C1C-FB7A2EED40F9}" dt="2021-07-05T10:15:51.141" v="450" actId="478"/>
          <ac:picMkLst>
            <pc:docMk/>
            <pc:sldMk cId="270076637" sldId="348"/>
            <ac:picMk id="5" creationId="{F366A129-9031-4999-B2A8-85C0F6D994D4}"/>
          </ac:picMkLst>
        </pc:picChg>
      </pc:sldChg>
      <pc:sldChg chg="add del">
        <pc:chgData name="Jong-Slagman, Janneke de" userId="66ec1d93-40b6-4f48-bd5a-3992fa41bb16" providerId="ADAL" clId="{6B730507-1859-45F9-9C1C-FB7A2EED40F9}" dt="2021-07-05T07:57:40.876" v="287"/>
        <pc:sldMkLst>
          <pc:docMk/>
          <pc:sldMk cId="2731088236" sldId="370"/>
        </pc:sldMkLst>
      </pc:sldChg>
    </pc:docChg>
  </pc:docChgLst>
  <pc:docChgLst>
    <pc:chgData name="Jong-Slagman.J.de" userId="66ec1d93-40b6-4f48-bd5a-3992fa41bb16" providerId="ADAL" clId="{673DC07F-7138-49F9-A536-4964A815B699}"/>
    <pc:docChg chg="modSld">
      <pc:chgData name="Jong-Slagman.J.de" userId="66ec1d93-40b6-4f48-bd5a-3992fa41bb16" providerId="ADAL" clId="{673DC07F-7138-49F9-A536-4964A815B699}" dt="2020-11-23T12:06:00.052" v="5" actId="14100"/>
      <pc:docMkLst>
        <pc:docMk/>
      </pc:docMkLst>
      <pc:sldChg chg="modSp mod">
        <pc:chgData name="Jong-Slagman.J.de" userId="66ec1d93-40b6-4f48-bd5a-3992fa41bb16" providerId="ADAL" clId="{673DC07F-7138-49F9-A536-4964A815B699}" dt="2020-11-23T12:06:00.052" v="5" actId="14100"/>
        <pc:sldMkLst>
          <pc:docMk/>
          <pc:sldMk cId="1136300774" sldId="293"/>
        </pc:sldMkLst>
        <pc:spChg chg="mod">
          <ac:chgData name="Jong-Slagman.J.de" userId="66ec1d93-40b6-4f48-bd5a-3992fa41bb16" providerId="ADAL" clId="{673DC07F-7138-49F9-A536-4964A815B699}" dt="2020-11-23T12:06:00.052" v="5" actId="14100"/>
          <ac:spMkLst>
            <pc:docMk/>
            <pc:sldMk cId="1136300774" sldId="293"/>
            <ac:spMk id="3" creationId="{E983D488-C1C5-404E-B8FF-7B0D5982ABEF}"/>
          </ac:spMkLst>
        </pc:spChg>
      </pc:sldChg>
    </pc:docChg>
  </pc:docChgLst>
  <pc:docChgLst>
    <pc:chgData name="Jong-Slagman.J.de" userId="66ec1d93-40b6-4f48-bd5a-3992fa41bb16" providerId="ADAL" clId="{EE5A836A-F4FE-4A70-AF85-5FB9DA943550}"/>
    <pc:docChg chg="undo custSel addSld delSld modSld">
      <pc:chgData name="Jong-Slagman.J.de" userId="66ec1d93-40b6-4f48-bd5a-3992fa41bb16" providerId="ADAL" clId="{EE5A836A-F4FE-4A70-AF85-5FB9DA943550}" dt="2020-10-01T19:08:38.705" v="2190" actId="20577"/>
      <pc:docMkLst>
        <pc:docMk/>
      </pc:docMkLst>
      <pc:sldChg chg="modSp mod">
        <pc:chgData name="Jong-Slagman.J.de" userId="66ec1d93-40b6-4f48-bd5a-3992fa41bb16" providerId="ADAL" clId="{EE5A836A-F4FE-4A70-AF85-5FB9DA943550}" dt="2020-09-28T15:21:14.747" v="1315" actId="20577"/>
        <pc:sldMkLst>
          <pc:docMk/>
          <pc:sldMk cId="3462900633" sldId="290"/>
        </pc:sldMkLst>
        <pc:spChg chg="mod">
          <ac:chgData name="Jong-Slagman.J.de" userId="66ec1d93-40b6-4f48-bd5a-3992fa41bb16" providerId="ADAL" clId="{EE5A836A-F4FE-4A70-AF85-5FB9DA943550}" dt="2020-09-28T12:20:27.371" v="745" actId="20577"/>
          <ac:spMkLst>
            <pc:docMk/>
            <pc:sldMk cId="3462900633" sldId="290"/>
            <ac:spMk id="2" creationId="{9630E156-F37A-4D67-84A3-1CC88E2787B6}"/>
          </ac:spMkLst>
        </pc:spChg>
        <pc:spChg chg="mod">
          <ac:chgData name="Jong-Slagman.J.de" userId="66ec1d93-40b6-4f48-bd5a-3992fa41bb16" providerId="ADAL" clId="{EE5A836A-F4FE-4A70-AF85-5FB9DA943550}" dt="2020-09-28T15:21:14.747" v="1315" actId="20577"/>
          <ac:spMkLst>
            <pc:docMk/>
            <pc:sldMk cId="3462900633" sldId="290"/>
            <ac:spMk id="3" creationId="{9B2C1EC7-7E7E-47CB-8734-C98A613DE2DF}"/>
          </ac:spMkLst>
        </pc:spChg>
      </pc:sldChg>
      <pc:sldChg chg="del">
        <pc:chgData name="Jong-Slagman.J.de" userId="66ec1d93-40b6-4f48-bd5a-3992fa41bb16" providerId="ADAL" clId="{EE5A836A-F4FE-4A70-AF85-5FB9DA943550}" dt="2020-09-28T11:36:07.116" v="703" actId="47"/>
        <pc:sldMkLst>
          <pc:docMk/>
          <pc:sldMk cId="4024724340" sldId="291"/>
        </pc:sldMkLst>
      </pc:sldChg>
      <pc:sldChg chg="addSp delSp modSp mod">
        <pc:chgData name="Jong-Slagman.J.de" userId="66ec1d93-40b6-4f48-bd5a-3992fa41bb16" providerId="ADAL" clId="{EE5A836A-F4FE-4A70-AF85-5FB9DA943550}" dt="2020-09-28T15:48:24.311" v="2126" actId="1076"/>
        <pc:sldMkLst>
          <pc:docMk/>
          <pc:sldMk cId="1136300774" sldId="293"/>
        </pc:sldMkLst>
        <pc:spChg chg="mod">
          <ac:chgData name="Jong-Slagman.J.de" userId="66ec1d93-40b6-4f48-bd5a-3992fa41bb16" providerId="ADAL" clId="{EE5A836A-F4FE-4A70-AF85-5FB9DA943550}" dt="2020-09-28T13:01:45.596" v="911" actId="20577"/>
          <ac:spMkLst>
            <pc:docMk/>
            <pc:sldMk cId="1136300774" sldId="293"/>
            <ac:spMk id="2" creationId="{37CEC988-EC2A-4356-9EA5-361C615B5342}"/>
          </ac:spMkLst>
        </pc:spChg>
        <pc:spChg chg="mod">
          <ac:chgData name="Jong-Slagman.J.de" userId="66ec1d93-40b6-4f48-bd5a-3992fa41bb16" providerId="ADAL" clId="{EE5A836A-F4FE-4A70-AF85-5FB9DA943550}" dt="2020-09-28T15:45:35.136" v="2122" actId="14100"/>
          <ac:spMkLst>
            <pc:docMk/>
            <pc:sldMk cId="1136300774" sldId="293"/>
            <ac:spMk id="3" creationId="{E983D488-C1C5-404E-B8FF-7B0D5982ABEF}"/>
          </ac:spMkLst>
        </pc:spChg>
        <pc:spChg chg="del">
          <ac:chgData name="Jong-Slagman.J.de" userId="66ec1d93-40b6-4f48-bd5a-3992fa41bb16" providerId="ADAL" clId="{EE5A836A-F4FE-4A70-AF85-5FB9DA943550}" dt="2020-09-28T13:01:53.873" v="913" actId="478"/>
          <ac:spMkLst>
            <pc:docMk/>
            <pc:sldMk cId="1136300774" sldId="293"/>
            <ac:spMk id="4" creationId="{4C45C519-5931-4F7E-81AE-981A009B32A7}"/>
          </ac:spMkLst>
        </pc:spChg>
        <pc:spChg chg="del">
          <ac:chgData name="Jong-Slagman.J.de" userId="66ec1d93-40b6-4f48-bd5a-3992fa41bb16" providerId="ADAL" clId="{EE5A836A-F4FE-4A70-AF85-5FB9DA943550}" dt="2020-09-28T13:01:51.529" v="912" actId="478"/>
          <ac:spMkLst>
            <pc:docMk/>
            <pc:sldMk cId="1136300774" sldId="293"/>
            <ac:spMk id="5" creationId="{742DD855-3866-4229-B2F9-53B58A6279C2}"/>
          </ac:spMkLst>
        </pc:spChg>
        <pc:picChg chg="add del mod">
          <ac:chgData name="Jong-Slagman.J.de" userId="66ec1d93-40b6-4f48-bd5a-3992fa41bb16" providerId="ADAL" clId="{EE5A836A-F4FE-4A70-AF85-5FB9DA943550}" dt="2020-09-28T15:45:40.057" v="2123" actId="478"/>
          <ac:picMkLst>
            <pc:docMk/>
            <pc:sldMk cId="1136300774" sldId="293"/>
            <ac:picMk id="5" creationId="{457A68CC-ED3F-412B-AB16-AF6DBD2E344F}"/>
          </ac:picMkLst>
        </pc:picChg>
        <pc:picChg chg="add mod">
          <ac:chgData name="Jong-Slagman.J.de" userId="66ec1d93-40b6-4f48-bd5a-3992fa41bb16" providerId="ADAL" clId="{EE5A836A-F4FE-4A70-AF85-5FB9DA943550}" dt="2020-09-28T15:48:24.311" v="2126" actId="1076"/>
          <ac:picMkLst>
            <pc:docMk/>
            <pc:sldMk cId="1136300774" sldId="293"/>
            <ac:picMk id="6" creationId="{78648760-E7B7-4837-9EB9-7AB5F141C133}"/>
          </ac:picMkLst>
        </pc:picChg>
      </pc:sldChg>
      <pc:sldChg chg="addSp modSp mod">
        <pc:chgData name="Jong-Slagman.J.de" userId="66ec1d93-40b6-4f48-bd5a-3992fa41bb16" providerId="ADAL" clId="{EE5A836A-F4FE-4A70-AF85-5FB9DA943550}" dt="2020-09-28T15:24:20.070" v="1631" actId="6549"/>
        <pc:sldMkLst>
          <pc:docMk/>
          <pc:sldMk cId="1544954191" sldId="294"/>
        </pc:sldMkLst>
        <pc:spChg chg="mod">
          <ac:chgData name="Jong-Slagman.J.de" userId="66ec1d93-40b6-4f48-bd5a-3992fa41bb16" providerId="ADAL" clId="{EE5A836A-F4FE-4A70-AF85-5FB9DA943550}" dt="2020-09-28T12:20:31.794" v="749" actId="20577"/>
          <ac:spMkLst>
            <pc:docMk/>
            <pc:sldMk cId="1544954191" sldId="294"/>
            <ac:spMk id="2" creationId="{B56849BC-49DB-4F8F-8E97-E39633F3984A}"/>
          </ac:spMkLst>
        </pc:spChg>
        <pc:spChg chg="mod">
          <ac:chgData name="Jong-Slagman.J.de" userId="66ec1d93-40b6-4f48-bd5a-3992fa41bb16" providerId="ADAL" clId="{EE5A836A-F4FE-4A70-AF85-5FB9DA943550}" dt="2020-09-28T15:24:20.070" v="1631" actId="6549"/>
          <ac:spMkLst>
            <pc:docMk/>
            <pc:sldMk cId="1544954191" sldId="294"/>
            <ac:spMk id="3" creationId="{4FF15323-7677-4434-B44D-26291A33A466}"/>
          </ac:spMkLst>
        </pc:spChg>
        <pc:spChg chg="add mod">
          <ac:chgData name="Jong-Slagman.J.de" userId="66ec1d93-40b6-4f48-bd5a-3992fa41bb16" providerId="ADAL" clId="{EE5A836A-F4FE-4A70-AF85-5FB9DA943550}" dt="2020-09-28T10:34:24.362" v="18" actId="14100"/>
          <ac:spMkLst>
            <pc:docMk/>
            <pc:sldMk cId="1544954191" sldId="294"/>
            <ac:spMk id="5" creationId="{FB61CED6-AFF2-425A-A3C3-420CEC162229}"/>
          </ac:spMkLst>
        </pc:spChg>
        <pc:picChg chg="add mod">
          <ac:chgData name="Jong-Slagman.J.de" userId="66ec1d93-40b6-4f48-bd5a-3992fa41bb16" providerId="ADAL" clId="{EE5A836A-F4FE-4A70-AF85-5FB9DA943550}" dt="2020-09-28T10:33:46.924" v="10" actId="14100"/>
          <ac:picMkLst>
            <pc:docMk/>
            <pc:sldMk cId="1544954191" sldId="294"/>
            <ac:picMk id="4" creationId="{FD7936D3-7634-4943-8353-1A1AB10454E6}"/>
          </ac:picMkLst>
        </pc:picChg>
      </pc:sldChg>
      <pc:sldChg chg="addSp modSp new mod">
        <pc:chgData name="Jong-Slagman.J.de" userId="66ec1d93-40b6-4f48-bd5a-3992fa41bb16" providerId="ADAL" clId="{EE5A836A-F4FE-4A70-AF85-5FB9DA943550}" dt="2020-09-28T15:31:06.298" v="1635" actId="1076"/>
        <pc:sldMkLst>
          <pc:docMk/>
          <pc:sldMk cId="1693395006" sldId="295"/>
        </pc:sldMkLst>
        <pc:spChg chg="mod">
          <ac:chgData name="Jong-Slagman.J.de" userId="66ec1d93-40b6-4f48-bd5a-3992fa41bb16" providerId="ADAL" clId="{EE5A836A-F4FE-4A70-AF85-5FB9DA943550}" dt="2020-09-28T10:35:46.746" v="176" actId="20577"/>
          <ac:spMkLst>
            <pc:docMk/>
            <pc:sldMk cId="1693395006" sldId="295"/>
            <ac:spMk id="2" creationId="{B670766B-A753-47E5-A073-C0BC9F959446}"/>
          </ac:spMkLst>
        </pc:spChg>
        <pc:spChg chg="mod">
          <ac:chgData name="Jong-Slagman.J.de" userId="66ec1d93-40b6-4f48-bd5a-3992fa41bb16" providerId="ADAL" clId="{EE5A836A-F4FE-4A70-AF85-5FB9DA943550}" dt="2020-09-28T12:21:17.401" v="769" actId="20577"/>
          <ac:spMkLst>
            <pc:docMk/>
            <pc:sldMk cId="1693395006" sldId="295"/>
            <ac:spMk id="3" creationId="{5A1D50EE-BA7B-44DB-9A8A-42206E3A1740}"/>
          </ac:spMkLst>
        </pc:spChg>
        <pc:picChg chg="add mod">
          <ac:chgData name="Jong-Slagman.J.de" userId="66ec1d93-40b6-4f48-bd5a-3992fa41bb16" providerId="ADAL" clId="{EE5A836A-F4FE-4A70-AF85-5FB9DA943550}" dt="2020-09-28T15:31:06.298" v="1635" actId="1076"/>
          <ac:picMkLst>
            <pc:docMk/>
            <pc:sldMk cId="1693395006" sldId="295"/>
            <ac:picMk id="1026" creationId="{0CA526EE-82B3-45C1-AB85-681456EAD897}"/>
          </ac:picMkLst>
        </pc:picChg>
      </pc:sldChg>
      <pc:sldChg chg="addSp delSp modSp new mod">
        <pc:chgData name="Jong-Slagman.J.de" userId="66ec1d93-40b6-4f48-bd5a-3992fa41bb16" providerId="ADAL" clId="{EE5A836A-F4FE-4A70-AF85-5FB9DA943550}" dt="2020-10-01T19:08:38.705" v="2190" actId="20577"/>
        <pc:sldMkLst>
          <pc:docMk/>
          <pc:sldMk cId="584284196" sldId="296"/>
        </pc:sldMkLst>
        <pc:spChg chg="mod">
          <ac:chgData name="Jong-Slagman.J.de" userId="66ec1d93-40b6-4f48-bd5a-3992fa41bb16" providerId="ADAL" clId="{EE5A836A-F4FE-4A70-AF85-5FB9DA943550}" dt="2020-09-28T12:17:20.561" v="719" actId="20577"/>
          <ac:spMkLst>
            <pc:docMk/>
            <pc:sldMk cId="584284196" sldId="296"/>
            <ac:spMk id="2" creationId="{893339A6-75C6-41D2-82E2-A1391115A947}"/>
          </ac:spMkLst>
        </pc:spChg>
        <pc:spChg chg="mod">
          <ac:chgData name="Jong-Slagman.J.de" userId="66ec1d93-40b6-4f48-bd5a-3992fa41bb16" providerId="ADAL" clId="{EE5A836A-F4FE-4A70-AF85-5FB9DA943550}" dt="2020-10-01T19:08:38.705" v="2190" actId="20577"/>
          <ac:spMkLst>
            <pc:docMk/>
            <pc:sldMk cId="584284196" sldId="296"/>
            <ac:spMk id="3" creationId="{A1D91889-6881-4167-9A95-A82FCC6F2D75}"/>
          </ac:spMkLst>
        </pc:spChg>
        <pc:spChg chg="add del mod">
          <ac:chgData name="Jong-Slagman.J.de" userId="66ec1d93-40b6-4f48-bd5a-3992fa41bb16" providerId="ADAL" clId="{EE5A836A-F4FE-4A70-AF85-5FB9DA943550}" dt="2020-09-28T15:33:54.603" v="1644"/>
          <ac:spMkLst>
            <pc:docMk/>
            <pc:sldMk cId="584284196" sldId="296"/>
            <ac:spMk id="4" creationId="{FD7DDC1D-BE88-4FAA-8BF8-8BC084CB6DCA}"/>
          </ac:spMkLst>
        </pc:spChg>
        <pc:picChg chg="add mod">
          <ac:chgData name="Jong-Slagman.J.de" userId="66ec1d93-40b6-4f48-bd5a-3992fa41bb16" providerId="ADAL" clId="{EE5A836A-F4FE-4A70-AF85-5FB9DA943550}" dt="2020-09-28T15:35:42.746" v="1653" actId="14100"/>
          <ac:picMkLst>
            <pc:docMk/>
            <pc:sldMk cId="584284196" sldId="296"/>
            <ac:picMk id="5" creationId="{452E7813-1281-4BAF-B0FF-B367219E68A2}"/>
          </ac:picMkLst>
        </pc:picChg>
        <pc:picChg chg="add mod">
          <ac:chgData name="Jong-Slagman.J.de" userId="66ec1d93-40b6-4f48-bd5a-3992fa41bb16" providerId="ADAL" clId="{EE5A836A-F4FE-4A70-AF85-5FB9DA943550}" dt="2020-09-28T15:35:36.666" v="1651" actId="1076"/>
          <ac:picMkLst>
            <pc:docMk/>
            <pc:sldMk cId="584284196" sldId="296"/>
            <ac:picMk id="7" creationId="{83DED69C-4F9F-4AF9-AB11-AEAD9B5E15C6}"/>
          </ac:picMkLst>
        </pc:picChg>
        <pc:picChg chg="add del mod">
          <ac:chgData name="Jong-Slagman.J.de" userId="66ec1d93-40b6-4f48-bd5a-3992fa41bb16" providerId="ADAL" clId="{EE5A836A-F4FE-4A70-AF85-5FB9DA943550}" dt="2020-09-28T15:33:43.352" v="1639" actId="478"/>
          <ac:picMkLst>
            <pc:docMk/>
            <pc:sldMk cId="584284196" sldId="296"/>
            <ac:picMk id="2050" creationId="{66B1E552-B13D-4DE0-91FF-D7A2A25A129E}"/>
          </ac:picMkLst>
        </pc:picChg>
      </pc:sldChg>
      <pc:sldChg chg="addSp delSp modSp new mod">
        <pc:chgData name="Jong-Slagman.J.de" userId="66ec1d93-40b6-4f48-bd5a-3992fa41bb16" providerId="ADAL" clId="{EE5A836A-F4FE-4A70-AF85-5FB9DA943550}" dt="2020-09-28T12:25:01.399" v="780" actId="14100"/>
        <pc:sldMkLst>
          <pc:docMk/>
          <pc:sldMk cId="2423184654" sldId="297"/>
        </pc:sldMkLst>
        <pc:spChg chg="del">
          <ac:chgData name="Jong-Slagman.J.de" userId="66ec1d93-40b6-4f48-bd5a-3992fa41bb16" providerId="ADAL" clId="{EE5A836A-F4FE-4A70-AF85-5FB9DA943550}" dt="2020-09-28T12:24:10.220" v="773"/>
          <ac:spMkLst>
            <pc:docMk/>
            <pc:sldMk cId="2423184654" sldId="297"/>
            <ac:spMk id="3" creationId="{FD89776B-EF62-4B62-9C53-4DF01296F96B}"/>
          </ac:spMkLst>
        </pc:spChg>
        <pc:picChg chg="add del mod">
          <ac:chgData name="Jong-Slagman.J.de" userId="66ec1d93-40b6-4f48-bd5a-3992fa41bb16" providerId="ADAL" clId="{EE5A836A-F4FE-4A70-AF85-5FB9DA943550}" dt="2020-09-28T12:23:50.672" v="772" actId="478"/>
          <ac:picMkLst>
            <pc:docMk/>
            <pc:sldMk cId="2423184654" sldId="297"/>
            <ac:picMk id="4" creationId="{D5240E7A-C076-4AC3-AA18-ECF3ED450F14}"/>
          </ac:picMkLst>
        </pc:picChg>
        <pc:picChg chg="add mod">
          <ac:chgData name="Jong-Slagman.J.de" userId="66ec1d93-40b6-4f48-bd5a-3992fa41bb16" providerId="ADAL" clId="{EE5A836A-F4FE-4A70-AF85-5FB9DA943550}" dt="2020-09-28T12:25:01.399" v="780" actId="14100"/>
          <ac:picMkLst>
            <pc:docMk/>
            <pc:sldMk cId="2423184654" sldId="297"/>
            <ac:picMk id="5" creationId="{E8370923-4394-459C-82B9-681E8036E845}"/>
          </ac:picMkLst>
        </pc:picChg>
      </pc:sldChg>
      <pc:sldChg chg="new del">
        <pc:chgData name="Jong-Slagman.J.de" userId="66ec1d93-40b6-4f48-bd5a-3992fa41bb16" providerId="ADAL" clId="{EE5A836A-F4FE-4A70-AF85-5FB9DA943550}" dt="2020-09-28T12:25:08.460" v="781" actId="47"/>
        <pc:sldMkLst>
          <pc:docMk/>
          <pc:sldMk cId="1812298751" sldId="298"/>
        </pc:sldMkLst>
      </pc:sldChg>
      <pc:sldChg chg="new del">
        <pc:chgData name="Jong-Slagman.J.de" userId="66ec1d93-40b6-4f48-bd5a-3992fa41bb16" providerId="ADAL" clId="{EE5A836A-F4FE-4A70-AF85-5FB9DA943550}" dt="2020-09-28T12:24:52.047" v="778" actId="47"/>
        <pc:sldMkLst>
          <pc:docMk/>
          <pc:sldMk cId="1297714308" sldId="299"/>
        </pc:sldMkLst>
      </pc:sldChg>
      <pc:sldChg chg="addSp delSp modSp new mod">
        <pc:chgData name="Jong-Slagman.J.de" userId="66ec1d93-40b6-4f48-bd5a-3992fa41bb16" providerId="ADAL" clId="{EE5A836A-F4FE-4A70-AF85-5FB9DA943550}" dt="2020-09-28T12:24:56.036" v="779" actId="14100"/>
        <pc:sldMkLst>
          <pc:docMk/>
          <pc:sldMk cId="1458713211" sldId="300"/>
        </pc:sldMkLst>
        <pc:spChg chg="del">
          <ac:chgData name="Jong-Slagman.J.de" userId="66ec1d93-40b6-4f48-bd5a-3992fa41bb16" providerId="ADAL" clId="{EE5A836A-F4FE-4A70-AF85-5FB9DA943550}" dt="2020-09-28T12:24:49.054" v="777"/>
          <ac:spMkLst>
            <pc:docMk/>
            <pc:sldMk cId="1458713211" sldId="300"/>
            <ac:spMk id="3" creationId="{B7D37A78-B8A6-4C86-BD9F-BAB610C64D7E}"/>
          </ac:spMkLst>
        </pc:spChg>
        <pc:picChg chg="add mod">
          <ac:chgData name="Jong-Slagman.J.de" userId="66ec1d93-40b6-4f48-bd5a-3992fa41bb16" providerId="ADAL" clId="{EE5A836A-F4FE-4A70-AF85-5FB9DA943550}" dt="2020-09-28T12:24:56.036" v="779" actId="14100"/>
          <ac:picMkLst>
            <pc:docMk/>
            <pc:sldMk cId="1458713211" sldId="300"/>
            <ac:picMk id="4" creationId="{984AF0CE-A4E2-42AE-BC51-5CD71A337460}"/>
          </ac:picMkLst>
        </pc:picChg>
      </pc:sldChg>
      <pc:sldChg chg="modSp new mod">
        <pc:chgData name="Jong-Slagman.J.de" userId="66ec1d93-40b6-4f48-bd5a-3992fa41bb16" providerId="ADAL" clId="{EE5A836A-F4FE-4A70-AF85-5FB9DA943550}" dt="2020-09-28T15:42:11.073" v="2114" actId="6549"/>
        <pc:sldMkLst>
          <pc:docMk/>
          <pc:sldMk cId="2461309198" sldId="301"/>
        </pc:sldMkLst>
        <pc:spChg chg="mod">
          <ac:chgData name="Jong-Slagman.J.de" userId="66ec1d93-40b6-4f48-bd5a-3992fa41bb16" providerId="ADAL" clId="{EE5A836A-F4FE-4A70-AF85-5FB9DA943550}" dt="2020-09-28T15:38:33.217" v="1908" actId="20577"/>
          <ac:spMkLst>
            <pc:docMk/>
            <pc:sldMk cId="2461309198" sldId="301"/>
            <ac:spMk id="2" creationId="{9A875582-DBD2-4646-AFCC-82F412D11196}"/>
          </ac:spMkLst>
        </pc:spChg>
        <pc:spChg chg="mod">
          <ac:chgData name="Jong-Slagman.J.de" userId="66ec1d93-40b6-4f48-bd5a-3992fa41bb16" providerId="ADAL" clId="{EE5A836A-F4FE-4A70-AF85-5FB9DA943550}" dt="2020-09-28T15:42:11.073" v="2114" actId="6549"/>
          <ac:spMkLst>
            <pc:docMk/>
            <pc:sldMk cId="2461309198" sldId="301"/>
            <ac:spMk id="3" creationId="{861FF315-C1C3-43B1-8CC1-47F7B9667E11}"/>
          </ac:spMkLst>
        </pc:spChg>
      </pc:sldChg>
      <pc:sldChg chg="delSp modSp new mod">
        <pc:chgData name="Jong-Slagman.J.de" userId="66ec1d93-40b6-4f48-bd5a-3992fa41bb16" providerId="ADAL" clId="{EE5A836A-F4FE-4A70-AF85-5FB9DA943550}" dt="2020-09-28T15:48:59.958" v="2184" actId="478"/>
        <pc:sldMkLst>
          <pc:docMk/>
          <pc:sldMk cId="449036800" sldId="302"/>
        </pc:sldMkLst>
        <pc:spChg chg="mod">
          <ac:chgData name="Jong-Slagman.J.de" userId="66ec1d93-40b6-4f48-bd5a-3992fa41bb16" providerId="ADAL" clId="{EE5A836A-F4FE-4A70-AF85-5FB9DA943550}" dt="2020-09-28T15:48:44.209" v="2149" actId="20577"/>
          <ac:spMkLst>
            <pc:docMk/>
            <pc:sldMk cId="449036800" sldId="302"/>
            <ac:spMk id="2" creationId="{74D8523E-6E4D-4D67-BD9B-3C8F07859A44}"/>
          </ac:spMkLst>
        </pc:spChg>
        <pc:spChg chg="mod">
          <ac:chgData name="Jong-Slagman.J.de" userId="66ec1d93-40b6-4f48-bd5a-3992fa41bb16" providerId="ADAL" clId="{EE5A836A-F4FE-4A70-AF85-5FB9DA943550}" dt="2020-09-28T15:48:55.719" v="2182" actId="14100"/>
          <ac:spMkLst>
            <pc:docMk/>
            <pc:sldMk cId="449036800" sldId="302"/>
            <ac:spMk id="3" creationId="{FCCF80A5-F9DC-487B-AC16-D08E64027D09}"/>
          </ac:spMkLst>
        </pc:spChg>
        <pc:spChg chg="del">
          <ac:chgData name="Jong-Slagman.J.de" userId="66ec1d93-40b6-4f48-bd5a-3992fa41bb16" providerId="ADAL" clId="{EE5A836A-F4FE-4A70-AF85-5FB9DA943550}" dt="2020-09-28T15:48:59.958" v="2184" actId="478"/>
          <ac:spMkLst>
            <pc:docMk/>
            <pc:sldMk cId="449036800" sldId="302"/>
            <ac:spMk id="4" creationId="{3070AAFE-B5FB-4605-B44B-B223C70D5C07}"/>
          </ac:spMkLst>
        </pc:spChg>
        <pc:spChg chg="del">
          <ac:chgData name="Jong-Slagman.J.de" userId="66ec1d93-40b6-4f48-bd5a-3992fa41bb16" providerId="ADAL" clId="{EE5A836A-F4FE-4A70-AF85-5FB9DA943550}" dt="2020-09-28T15:48:57.703" v="2183" actId="478"/>
          <ac:spMkLst>
            <pc:docMk/>
            <pc:sldMk cId="449036800" sldId="302"/>
            <ac:spMk id="5" creationId="{1C2F0AF1-7A0B-4566-AB55-09C2E51A5F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68F6B-BA84-45F6-A9D2-6550CFEB0D87}" type="datetimeFigureOut">
              <a:rPr lang="nl-NL" smtClean="0"/>
              <a:t>15-3-2023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7D869-DFB1-4949-BB95-F48978B72DB1}" type="slidenum">
              <a:rPr lang="nl-NL" smtClean="0"/>
              <a:t>‹nr.›</a:t>
            </a:fld>
            <a:endParaRPr lang="nl-NL"/>
          </a:p>
        </p:txBody>
      </p:sp>
    </p:spTree>
    <p:extLst>
      <p:ext uri="{BB962C8B-B14F-4D97-AF65-F5344CB8AC3E}">
        <p14:creationId xmlns:p14="http://schemas.microsoft.com/office/powerpoint/2010/main" val="4978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aspecten komen aan de orde bij het </a:t>
            </a:r>
            <a:r>
              <a:rPr lang="nl-NL" dirty="0" err="1"/>
              <a:t>hardopdenkend</a:t>
            </a:r>
            <a:r>
              <a:rPr lang="nl-NL" dirty="0"/>
              <a:t> lezen van de drie teksten uit de jeugdliteratuur. Docenten, academische lezers, zetten deze aspecten flexibel in. </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4</a:t>
            </a:fld>
            <a:endParaRPr lang="nl-NL"/>
          </a:p>
        </p:txBody>
      </p:sp>
    </p:spTree>
    <p:extLst>
      <p:ext uri="{BB962C8B-B14F-4D97-AF65-F5344CB8AC3E}">
        <p14:creationId xmlns:p14="http://schemas.microsoft.com/office/powerpoint/2010/main" val="178296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kwalitatieve gegevens,</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14</a:t>
            </a:fld>
            <a:endParaRPr lang="nl-NL"/>
          </a:p>
        </p:txBody>
      </p:sp>
    </p:spTree>
    <p:extLst>
      <p:ext uri="{BB962C8B-B14F-4D97-AF65-F5344CB8AC3E}">
        <p14:creationId xmlns:p14="http://schemas.microsoft.com/office/powerpoint/2010/main" val="3758933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had ik niet verwacht. Wat de studenten vooral geleerd hebben, is het belang van een adequate leeshouding. Ze lezen vooral skimmend  (Van de Ven: hyperreading) en lijken niet gewend hierin te variëren. </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15</a:t>
            </a:fld>
            <a:endParaRPr lang="nl-NL"/>
          </a:p>
        </p:txBody>
      </p:sp>
    </p:spTree>
    <p:extLst>
      <p:ext uri="{BB962C8B-B14F-4D97-AF65-F5344CB8AC3E}">
        <p14:creationId xmlns:p14="http://schemas.microsoft.com/office/powerpoint/2010/main" val="11562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 de leeshouding, daardoor pas aandacht voor de vorm van het verhaal (opbouw, herhaling, spiegeling, etc.). Dan komt er diepgang en gevoel voor gelaagdheid. Ook worden verhaalaspecten met elkaar in verband gebracht. Het gegeven dat in een goed literair verhaal de aspecten bijdragen aan de betekenis van het geheel lijkt een open deur, maar is voor veel studenten nieuw.</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16</a:t>
            </a:fld>
            <a:endParaRPr lang="nl-NL"/>
          </a:p>
        </p:txBody>
      </p:sp>
    </p:spTree>
    <p:extLst>
      <p:ext uri="{BB962C8B-B14F-4D97-AF65-F5344CB8AC3E}">
        <p14:creationId xmlns:p14="http://schemas.microsoft.com/office/powerpoint/2010/main" val="143876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Rode aspecten leveren de meeste winst op. Vooral het infereren van de ervaren lezer geeft veel steun en biedt inzicht in – en leidt vervolgens tot waardering van het verhaal.</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17</a:t>
            </a:fld>
            <a:endParaRPr lang="nl-NL"/>
          </a:p>
        </p:txBody>
      </p:sp>
    </p:spTree>
    <p:extLst>
      <p:ext uri="{BB962C8B-B14F-4D97-AF65-F5344CB8AC3E}">
        <p14:creationId xmlns:p14="http://schemas.microsoft.com/office/powerpoint/2010/main" val="3530351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Studenten hebben in het vo van het begrippenapparaat voor de literaire analyse gehoord, maar dat niet eigengemaakt. Het bleek vooral theorie. </a:t>
            </a:r>
          </a:p>
          <a:p>
            <a:r>
              <a:rPr lang="nl-NL" dirty="0"/>
              <a:t>Jeugdliteratuur is in de vo-onderbouw vrijblijvend. Er wordt geen link gelegd tussen onderbouw (JL) en bovenbouw (</a:t>
            </a:r>
            <a:r>
              <a:rPr lang="nl-NL" dirty="0" err="1"/>
              <a:t>volw.lit</a:t>
            </a:r>
            <a:r>
              <a:rPr lang="nl-NL" dirty="0"/>
              <a:t>). YAL zou een brugfunctie kunnen vervullen (promotieonderzoek Linda Ackermans).</a:t>
            </a:r>
          </a:p>
          <a:p>
            <a:r>
              <a:rPr lang="nl-NL" dirty="0"/>
              <a:t>In het po heeft jeugdliteratuur een imago van ontspanning en vrijblijvendheid. Onderwijsmogelijkheden blijven onbenut. Enkele studenten gaven aan een enthousiaste leerkracht gehad te hebben op het basisonderwijs. Dat zij uitzonderingen. De praktijk op de meeste stagescholen is traditioneel. Hier valt nog een wereld te winnen.</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19</a:t>
            </a:fld>
            <a:endParaRPr lang="nl-NL"/>
          </a:p>
        </p:txBody>
      </p:sp>
    </p:spTree>
    <p:extLst>
      <p:ext uri="{BB962C8B-B14F-4D97-AF65-F5344CB8AC3E}">
        <p14:creationId xmlns:p14="http://schemas.microsoft.com/office/powerpoint/2010/main" val="7490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Introductie eind pabo 2, ingebed in het reguliere curriculum.</a:t>
            </a:r>
          </a:p>
          <a:p>
            <a:r>
              <a:rPr lang="nl-NL" dirty="0"/>
              <a:t>Onderzoek pabo 3, september - herfstvakantie</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6</a:t>
            </a:fld>
            <a:endParaRPr lang="nl-NL"/>
          </a:p>
        </p:txBody>
      </p:sp>
    </p:spTree>
    <p:extLst>
      <p:ext uri="{BB962C8B-B14F-4D97-AF65-F5344CB8AC3E}">
        <p14:creationId xmlns:p14="http://schemas.microsoft.com/office/powerpoint/2010/main" val="109938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Rood: experimentele groep</a:t>
            </a:r>
          </a:p>
          <a:p>
            <a:r>
              <a:rPr lang="nl-NL" dirty="0"/>
              <a:t>Blauw: controlegroep</a:t>
            </a:r>
          </a:p>
          <a:p>
            <a:r>
              <a:rPr lang="nl-NL" dirty="0"/>
              <a:t>Zwart: allen</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7</a:t>
            </a:fld>
            <a:endParaRPr lang="nl-NL"/>
          </a:p>
        </p:txBody>
      </p:sp>
    </p:spTree>
    <p:extLst>
      <p:ext uri="{BB962C8B-B14F-4D97-AF65-F5344CB8AC3E}">
        <p14:creationId xmlns:p14="http://schemas.microsoft.com/office/powerpoint/2010/main" val="159333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8</a:t>
            </a:fld>
            <a:endParaRPr lang="nl-NL"/>
          </a:p>
        </p:txBody>
      </p:sp>
    </p:spTree>
    <p:extLst>
      <p:ext uri="{BB962C8B-B14F-4D97-AF65-F5344CB8AC3E}">
        <p14:creationId xmlns:p14="http://schemas.microsoft.com/office/powerpoint/2010/main" val="57022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Vragen na iedere sessie</a:t>
            </a:r>
          </a:p>
          <a:p>
            <a:r>
              <a:rPr lang="nl-NL" dirty="0"/>
              <a:t>Rood: alleen experimentele groep</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9</a:t>
            </a:fld>
            <a:endParaRPr lang="nl-NL"/>
          </a:p>
        </p:txBody>
      </p:sp>
    </p:spTree>
    <p:extLst>
      <p:ext uri="{BB962C8B-B14F-4D97-AF65-F5344CB8AC3E}">
        <p14:creationId xmlns:p14="http://schemas.microsoft.com/office/powerpoint/2010/main" val="376133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Reflectievraag na iedere sessie. Deze leverde een schat aan informatie op.</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10</a:t>
            </a:fld>
            <a:endParaRPr lang="nl-NL"/>
          </a:p>
        </p:txBody>
      </p:sp>
    </p:spTree>
    <p:extLst>
      <p:ext uri="{BB962C8B-B14F-4D97-AF65-F5344CB8AC3E}">
        <p14:creationId xmlns:p14="http://schemas.microsoft.com/office/powerpoint/2010/main" val="45780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Max en de maximonsters</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11</a:t>
            </a:fld>
            <a:endParaRPr lang="nl-NL"/>
          </a:p>
        </p:txBody>
      </p:sp>
    </p:spTree>
    <p:extLst>
      <p:ext uri="{BB962C8B-B14F-4D97-AF65-F5344CB8AC3E}">
        <p14:creationId xmlns:p14="http://schemas.microsoft.com/office/powerpoint/2010/main" val="2242649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Hadassa</a:t>
            </a:r>
            <a:r>
              <a:rPr lang="nl-NL" dirty="0"/>
              <a:t>: geen verschillen</a:t>
            </a:r>
          </a:p>
          <a:p>
            <a:endParaRPr lang="nl-NL" dirty="0"/>
          </a:p>
          <a:p>
            <a:r>
              <a:rPr lang="nl-NL" dirty="0"/>
              <a:t>Hele verhalen voor een halve soldaat: één verschil</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12</a:t>
            </a:fld>
            <a:endParaRPr lang="nl-NL"/>
          </a:p>
        </p:txBody>
      </p:sp>
    </p:spTree>
    <p:extLst>
      <p:ext uri="{BB962C8B-B14F-4D97-AF65-F5344CB8AC3E}">
        <p14:creationId xmlns:p14="http://schemas.microsoft.com/office/powerpoint/2010/main" val="746638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afloop vragenlijst nameting. </a:t>
            </a:r>
          </a:p>
        </p:txBody>
      </p:sp>
      <p:sp>
        <p:nvSpPr>
          <p:cNvPr id="4" name="Tijdelijke aanduiding voor dianummer 3"/>
          <p:cNvSpPr>
            <a:spLocks noGrp="1"/>
          </p:cNvSpPr>
          <p:nvPr>
            <p:ph type="sldNum" sz="quarter" idx="5"/>
          </p:nvPr>
        </p:nvSpPr>
        <p:spPr/>
        <p:txBody>
          <a:bodyPr/>
          <a:lstStyle/>
          <a:p>
            <a:fld id="{B917D869-DFB1-4949-BB95-F48978B72DB1}" type="slidenum">
              <a:rPr lang="nl-NL" smtClean="0"/>
              <a:t>13</a:t>
            </a:fld>
            <a:endParaRPr lang="nl-NL"/>
          </a:p>
        </p:txBody>
      </p:sp>
    </p:spTree>
    <p:extLst>
      <p:ext uri="{BB962C8B-B14F-4D97-AF65-F5344CB8AC3E}">
        <p14:creationId xmlns:p14="http://schemas.microsoft.com/office/powerpoint/2010/main" val="183252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Voorpagina Driestar onderwijsadvies">
    <p:spTree>
      <p:nvGrpSpPr>
        <p:cNvPr id="1" name=""/>
        <p:cNvGrpSpPr/>
        <p:nvPr/>
      </p:nvGrpSpPr>
      <p:grpSpPr>
        <a:xfrm>
          <a:off x="0" y="0"/>
          <a:ext cx="0" cy="0"/>
          <a:chOff x="0" y="0"/>
          <a:chExt cx="0" cy="0"/>
        </a:xfrm>
      </p:grpSpPr>
      <p:sp>
        <p:nvSpPr>
          <p:cNvPr id="5" name="Rechthoek 4"/>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6" name="Tijdelijke aanduiding voor afbeelding 9"/>
          <p:cNvSpPr>
            <a:spLocks noGrp="1"/>
          </p:cNvSpPr>
          <p:nvPr>
            <p:ph type="pic" sz="quarter" idx="10" hasCustomPrompt="1"/>
          </p:nvPr>
        </p:nvSpPr>
        <p:spPr>
          <a:xfrm>
            <a:off x="293690" y="285750"/>
            <a:ext cx="8563504" cy="3838064"/>
          </a:xfrm>
          <a:custGeom>
            <a:avLst/>
            <a:gdLst>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70962 w 8563504"/>
              <a:gd name="connsiteY6" fmla="*/ 4945062 h 4945062"/>
              <a:gd name="connsiteX7" fmla="*/ 0 w 8563504"/>
              <a:gd name="connsiteY7" fmla="*/ 4874100 h 4945062"/>
              <a:gd name="connsiteX8" fmla="*/ 0 w 8563504"/>
              <a:gd name="connsiteY8" fmla="*/ 70962 h 4945062"/>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4364036 w 8563504"/>
              <a:gd name="connsiteY6" fmla="*/ 4936596 h 4945062"/>
              <a:gd name="connsiteX7" fmla="*/ 70962 w 8563504"/>
              <a:gd name="connsiteY7" fmla="*/ 4945062 h 4945062"/>
              <a:gd name="connsiteX8" fmla="*/ 0 w 8563504"/>
              <a:gd name="connsiteY8" fmla="*/ 4874100 h 4945062"/>
              <a:gd name="connsiteX9" fmla="*/ 0 w 8563504"/>
              <a:gd name="connsiteY9" fmla="*/ 70962 h 4945062"/>
              <a:gd name="connsiteX0" fmla="*/ 0 w 8563504"/>
              <a:gd name="connsiteY0" fmla="*/ 70962 h 5283730"/>
              <a:gd name="connsiteX1" fmla="*/ 70962 w 8563504"/>
              <a:gd name="connsiteY1" fmla="*/ 0 h 5283730"/>
              <a:gd name="connsiteX2" fmla="*/ 8492542 w 8563504"/>
              <a:gd name="connsiteY2" fmla="*/ 0 h 5283730"/>
              <a:gd name="connsiteX3" fmla="*/ 8563504 w 8563504"/>
              <a:gd name="connsiteY3" fmla="*/ 70962 h 5283730"/>
              <a:gd name="connsiteX4" fmla="*/ 8563504 w 8563504"/>
              <a:gd name="connsiteY4" fmla="*/ 4874100 h 5283730"/>
              <a:gd name="connsiteX5" fmla="*/ 8492542 w 8563504"/>
              <a:gd name="connsiteY5" fmla="*/ 4945062 h 5283730"/>
              <a:gd name="connsiteX6" fmla="*/ 4338636 w 8563504"/>
              <a:gd name="connsiteY6" fmla="*/ 5283730 h 5283730"/>
              <a:gd name="connsiteX7" fmla="*/ 70962 w 8563504"/>
              <a:gd name="connsiteY7" fmla="*/ 4945062 h 5283730"/>
              <a:gd name="connsiteX8" fmla="*/ 0 w 8563504"/>
              <a:gd name="connsiteY8" fmla="*/ 4874100 h 5283730"/>
              <a:gd name="connsiteX9" fmla="*/ 0 w 8563504"/>
              <a:gd name="connsiteY9" fmla="*/ 70962 h 5283730"/>
              <a:gd name="connsiteX0" fmla="*/ 0 w 8563504"/>
              <a:gd name="connsiteY0" fmla="*/ 70962 h 5284326"/>
              <a:gd name="connsiteX1" fmla="*/ 70962 w 8563504"/>
              <a:gd name="connsiteY1" fmla="*/ 0 h 5284326"/>
              <a:gd name="connsiteX2" fmla="*/ 8492542 w 8563504"/>
              <a:gd name="connsiteY2" fmla="*/ 0 h 5284326"/>
              <a:gd name="connsiteX3" fmla="*/ 8563504 w 8563504"/>
              <a:gd name="connsiteY3" fmla="*/ 70962 h 5284326"/>
              <a:gd name="connsiteX4" fmla="*/ 8563504 w 8563504"/>
              <a:gd name="connsiteY4" fmla="*/ 4874100 h 5284326"/>
              <a:gd name="connsiteX5" fmla="*/ 8492542 w 8563504"/>
              <a:gd name="connsiteY5" fmla="*/ 4945062 h 5284326"/>
              <a:gd name="connsiteX6" fmla="*/ 4338636 w 8563504"/>
              <a:gd name="connsiteY6" fmla="*/ 5283730 h 5284326"/>
              <a:gd name="connsiteX7" fmla="*/ 70962 w 8563504"/>
              <a:gd name="connsiteY7" fmla="*/ 4945062 h 5284326"/>
              <a:gd name="connsiteX8" fmla="*/ 0 w 8563504"/>
              <a:gd name="connsiteY8" fmla="*/ 4874100 h 5284326"/>
              <a:gd name="connsiteX9" fmla="*/ 0 w 8563504"/>
              <a:gd name="connsiteY9" fmla="*/ 70962 h 5284326"/>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02845 h 5284445"/>
              <a:gd name="connsiteX9" fmla="*/ 0 w 8563504"/>
              <a:gd name="connsiteY9" fmla="*/ 70962 h 528444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3742"/>
              <a:gd name="connsiteX1" fmla="*/ 70962 w 8563504"/>
              <a:gd name="connsiteY1" fmla="*/ 0 h 5283742"/>
              <a:gd name="connsiteX2" fmla="*/ 8492542 w 8563504"/>
              <a:gd name="connsiteY2" fmla="*/ 0 h 5283742"/>
              <a:gd name="connsiteX3" fmla="*/ 8563504 w 8563504"/>
              <a:gd name="connsiteY3" fmla="*/ 70962 h 5283742"/>
              <a:gd name="connsiteX4" fmla="*/ 8563504 w 8563504"/>
              <a:gd name="connsiteY4" fmla="*/ 4874100 h 5283742"/>
              <a:gd name="connsiteX5" fmla="*/ 8193298 w 8563504"/>
              <a:gd name="connsiteY5" fmla="*/ 4876839 h 5283742"/>
              <a:gd name="connsiteX6" fmla="*/ 4338636 w 8563504"/>
              <a:gd name="connsiteY6" fmla="*/ 5283730 h 5283742"/>
              <a:gd name="connsiteX7" fmla="*/ 90371 w 8563504"/>
              <a:gd name="connsiteY7" fmla="*/ 4864900 h 5283742"/>
              <a:gd name="connsiteX8" fmla="*/ 0 w 8563504"/>
              <a:gd name="connsiteY8" fmla="*/ 4802845 h 5283742"/>
              <a:gd name="connsiteX9" fmla="*/ 0 w 8563504"/>
              <a:gd name="connsiteY9" fmla="*/ 70962 h 5283742"/>
              <a:gd name="connsiteX0" fmla="*/ 0 w 8642633"/>
              <a:gd name="connsiteY0" fmla="*/ 70962 h 5283738"/>
              <a:gd name="connsiteX1" fmla="*/ 70962 w 8642633"/>
              <a:gd name="connsiteY1" fmla="*/ 0 h 5283738"/>
              <a:gd name="connsiteX2" fmla="*/ 8492542 w 8642633"/>
              <a:gd name="connsiteY2" fmla="*/ 0 h 5283738"/>
              <a:gd name="connsiteX3" fmla="*/ 8563504 w 8642633"/>
              <a:gd name="connsiteY3" fmla="*/ 70962 h 5283738"/>
              <a:gd name="connsiteX4" fmla="*/ 8563504 w 8642633"/>
              <a:gd name="connsiteY4" fmla="*/ 4864266 h 5283738"/>
              <a:gd name="connsiteX5" fmla="*/ 8193298 w 8642633"/>
              <a:gd name="connsiteY5" fmla="*/ 4876839 h 5283738"/>
              <a:gd name="connsiteX6" fmla="*/ 4338636 w 8642633"/>
              <a:gd name="connsiteY6" fmla="*/ 5283730 h 5283738"/>
              <a:gd name="connsiteX7" fmla="*/ 90371 w 8642633"/>
              <a:gd name="connsiteY7" fmla="*/ 4864900 h 5283738"/>
              <a:gd name="connsiteX8" fmla="*/ 0 w 8642633"/>
              <a:gd name="connsiteY8" fmla="*/ 4802845 h 5283738"/>
              <a:gd name="connsiteX9" fmla="*/ 0 w 8642633"/>
              <a:gd name="connsiteY9" fmla="*/ 70962 h 5283738"/>
              <a:gd name="connsiteX0" fmla="*/ 0 w 8563504"/>
              <a:gd name="connsiteY0" fmla="*/ 70962 h 5283740"/>
              <a:gd name="connsiteX1" fmla="*/ 70962 w 8563504"/>
              <a:gd name="connsiteY1" fmla="*/ 0 h 5283740"/>
              <a:gd name="connsiteX2" fmla="*/ 8492542 w 8563504"/>
              <a:gd name="connsiteY2" fmla="*/ 0 h 5283740"/>
              <a:gd name="connsiteX3" fmla="*/ 8563504 w 8563504"/>
              <a:gd name="connsiteY3" fmla="*/ 70962 h 5283740"/>
              <a:gd name="connsiteX4" fmla="*/ 8563504 w 8563504"/>
              <a:gd name="connsiteY4" fmla="*/ 4864266 h 5283740"/>
              <a:gd name="connsiteX5" fmla="*/ 8193298 w 8563504"/>
              <a:gd name="connsiteY5" fmla="*/ 4876839 h 5283740"/>
              <a:gd name="connsiteX6" fmla="*/ 4338636 w 8563504"/>
              <a:gd name="connsiteY6" fmla="*/ 5283730 h 5283740"/>
              <a:gd name="connsiteX7" fmla="*/ 90371 w 8563504"/>
              <a:gd name="connsiteY7" fmla="*/ 4864900 h 5283740"/>
              <a:gd name="connsiteX8" fmla="*/ 0 w 8563504"/>
              <a:gd name="connsiteY8" fmla="*/ 4802845 h 5283740"/>
              <a:gd name="connsiteX9" fmla="*/ 0 w 8563504"/>
              <a:gd name="connsiteY9" fmla="*/ 70962 h 5283740"/>
              <a:gd name="connsiteX0" fmla="*/ 0 w 8638331"/>
              <a:gd name="connsiteY0" fmla="*/ 70962 h 5283739"/>
              <a:gd name="connsiteX1" fmla="*/ 70962 w 8638331"/>
              <a:gd name="connsiteY1" fmla="*/ 0 h 5283739"/>
              <a:gd name="connsiteX2" fmla="*/ 8492542 w 8638331"/>
              <a:gd name="connsiteY2" fmla="*/ 0 h 5283739"/>
              <a:gd name="connsiteX3" fmla="*/ 8563504 w 8638331"/>
              <a:gd name="connsiteY3" fmla="*/ 70962 h 5283739"/>
              <a:gd name="connsiteX4" fmla="*/ 8556050 w 8638331"/>
              <a:gd name="connsiteY4" fmla="*/ 4617975 h 5283739"/>
              <a:gd name="connsiteX5" fmla="*/ 8193298 w 8638331"/>
              <a:gd name="connsiteY5" fmla="*/ 4876839 h 5283739"/>
              <a:gd name="connsiteX6" fmla="*/ 4338636 w 8638331"/>
              <a:gd name="connsiteY6" fmla="*/ 5283730 h 5283739"/>
              <a:gd name="connsiteX7" fmla="*/ 90371 w 8638331"/>
              <a:gd name="connsiteY7" fmla="*/ 4864900 h 5283739"/>
              <a:gd name="connsiteX8" fmla="*/ 0 w 8638331"/>
              <a:gd name="connsiteY8" fmla="*/ 4802845 h 5283739"/>
              <a:gd name="connsiteX9" fmla="*/ 0 w 8638331"/>
              <a:gd name="connsiteY9" fmla="*/ 70962 h 5283739"/>
              <a:gd name="connsiteX0" fmla="*/ 0 w 8563504"/>
              <a:gd name="connsiteY0" fmla="*/ 70962 h 5283736"/>
              <a:gd name="connsiteX1" fmla="*/ 70962 w 8563504"/>
              <a:gd name="connsiteY1" fmla="*/ 0 h 5283736"/>
              <a:gd name="connsiteX2" fmla="*/ 8492542 w 8563504"/>
              <a:gd name="connsiteY2" fmla="*/ 0 h 5283736"/>
              <a:gd name="connsiteX3" fmla="*/ 8563504 w 8563504"/>
              <a:gd name="connsiteY3" fmla="*/ 70962 h 5283736"/>
              <a:gd name="connsiteX4" fmla="*/ 8556050 w 8563504"/>
              <a:gd name="connsiteY4" fmla="*/ 4617975 h 5283736"/>
              <a:gd name="connsiteX5" fmla="*/ 8193298 w 8563504"/>
              <a:gd name="connsiteY5" fmla="*/ 4876839 h 5283736"/>
              <a:gd name="connsiteX6" fmla="*/ 4338636 w 8563504"/>
              <a:gd name="connsiteY6" fmla="*/ 5283730 h 5283736"/>
              <a:gd name="connsiteX7" fmla="*/ 90371 w 8563504"/>
              <a:gd name="connsiteY7" fmla="*/ 4864900 h 5283736"/>
              <a:gd name="connsiteX8" fmla="*/ 0 w 8563504"/>
              <a:gd name="connsiteY8" fmla="*/ 4802845 h 5283736"/>
              <a:gd name="connsiteX9" fmla="*/ 0 w 8563504"/>
              <a:gd name="connsiteY9" fmla="*/ 70962 h 5283736"/>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 name="connsiteX0" fmla="*/ 0 w 8570115"/>
              <a:gd name="connsiteY0" fmla="*/ 70962 h 5283741"/>
              <a:gd name="connsiteX1" fmla="*/ 70962 w 8570115"/>
              <a:gd name="connsiteY1" fmla="*/ 0 h 5283741"/>
              <a:gd name="connsiteX2" fmla="*/ 8492542 w 8570115"/>
              <a:gd name="connsiteY2" fmla="*/ 0 h 5283741"/>
              <a:gd name="connsiteX3" fmla="*/ 8563504 w 8570115"/>
              <a:gd name="connsiteY3" fmla="*/ 70962 h 5283741"/>
              <a:gd name="connsiteX4" fmla="*/ 8556050 w 8570115"/>
              <a:gd name="connsiteY4" fmla="*/ 4617975 h 5283741"/>
              <a:gd name="connsiteX5" fmla="*/ 8193298 w 8570115"/>
              <a:gd name="connsiteY5" fmla="*/ 4876839 h 5283741"/>
              <a:gd name="connsiteX6" fmla="*/ 4338636 w 8570115"/>
              <a:gd name="connsiteY6" fmla="*/ 5283730 h 5283741"/>
              <a:gd name="connsiteX7" fmla="*/ 90371 w 8570115"/>
              <a:gd name="connsiteY7" fmla="*/ 4864900 h 5283741"/>
              <a:gd name="connsiteX8" fmla="*/ 0 w 8570115"/>
              <a:gd name="connsiteY8" fmla="*/ 4802845 h 5283741"/>
              <a:gd name="connsiteX9" fmla="*/ 0 w 8570115"/>
              <a:gd name="connsiteY9" fmla="*/ 70962 h 5283741"/>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3504" h="5283741">
                <a:moveTo>
                  <a:pt x="0" y="70962"/>
                </a:moveTo>
                <a:cubicBezTo>
                  <a:pt x="0" y="31771"/>
                  <a:pt x="31771" y="0"/>
                  <a:pt x="70962" y="0"/>
                </a:cubicBezTo>
                <a:lnTo>
                  <a:pt x="8492542" y="0"/>
                </a:lnTo>
                <a:cubicBezTo>
                  <a:pt x="8531733" y="0"/>
                  <a:pt x="8563504" y="31771"/>
                  <a:pt x="8563504" y="70962"/>
                </a:cubicBezTo>
                <a:cubicBezTo>
                  <a:pt x="8561019" y="1586633"/>
                  <a:pt x="8558535" y="3102304"/>
                  <a:pt x="8556050" y="4617975"/>
                </a:cubicBezTo>
                <a:cubicBezTo>
                  <a:pt x="8570959" y="4821361"/>
                  <a:pt x="8282500" y="4855733"/>
                  <a:pt x="8193298" y="4876839"/>
                </a:cubicBezTo>
                <a:cubicBezTo>
                  <a:pt x="7519121" y="5036352"/>
                  <a:pt x="5689124" y="5285720"/>
                  <a:pt x="4338636" y="5283730"/>
                </a:cubicBezTo>
                <a:cubicBezTo>
                  <a:pt x="2988148" y="5281740"/>
                  <a:pt x="896221" y="5144818"/>
                  <a:pt x="90371" y="4864900"/>
                </a:cubicBezTo>
                <a:cubicBezTo>
                  <a:pt x="51180" y="4864900"/>
                  <a:pt x="0" y="4842036"/>
                  <a:pt x="0" y="4802845"/>
                </a:cubicBezTo>
                <a:lnTo>
                  <a:pt x="0" y="70962"/>
                </a:lnTo>
                <a:close/>
              </a:path>
            </a:pathLst>
          </a:custGeom>
          <a:solidFill>
            <a:schemeClr val="bg1">
              <a:lumMod val="85000"/>
            </a:schemeClr>
          </a:solidFill>
          <a:ln w="3175">
            <a:noFill/>
          </a:ln>
        </p:spPr>
        <p:txBody>
          <a:bodyPr anchor="ctr">
            <a:normAutofit/>
          </a:bodyPr>
          <a:lstStyle>
            <a:lvl1pPr marL="0" indent="0" algn="ctr">
              <a:buNone/>
              <a:defRPr sz="1200" baseline="0">
                <a:latin typeface="Verdana" panose="020B0604030504040204" pitchFamily="34" charset="0"/>
                <a:ea typeface="Verdana" panose="020B0604030504040204" pitchFamily="34" charset="0"/>
                <a:cs typeface="Verdana" panose="020B0604030504040204" pitchFamily="34" charset="0"/>
              </a:defRPr>
            </a:lvl1pPr>
          </a:lstStyle>
          <a:p>
            <a:r>
              <a:rPr lang="nl-NL" dirty="0"/>
              <a:t>Klik op het icoon om een afbeelding in te voegen.</a:t>
            </a:r>
            <a:br>
              <a:rPr lang="nl-NL" dirty="0"/>
            </a:br>
            <a:br>
              <a:rPr lang="nl-NL" dirty="0"/>
            </a:br>
            <a:br>
              <a:rPr lang="nl-NL" dirty="0"/>
            </a:br>
            <a:br>
              <a:rPr lang="nl-NL" dirty="0"/>
            </a:br>
            <a:r>
              <a:rPr lang="nl-NL" dirty="0"/>
              <a:t>Op H:\huisstijlfoto’s (kies lage resolutie!) vind je mooie plaatjes.</a:t>
            </a:r>
          </a:p>
        </p:txBody>
      </p:sp>
      <p:sp>
        <p:nvSpPr>
          <p:cNvPr id="51" name="Tijdelijke aanduiding voor tekst 50"/>
          <p:cNvSpPr>
            <a:spLocks noGrp="1"/>
          </p:cNvSpPr>
          <p:nvPr>
            <p:ph type="body" sz="quarter" idx="11" hasCustomPrompt="1"/>
          </p:nvPr>
        </p:nvSpPr>
        <p:spPr>
          <a:xfrm>
            <a:off x="5049537" y="2144792"/>
            <a:ext cx="4094463" cy="2998708"/>
          </a:xfrm>
          <a:custGeom>
            <a:avLst/>
            <a:gdLst>
              <a:gd name="connsiteX0" fmla="*/ 3244902 w 4094463"/>
              <a:gd name="connsiteY0" fmla="*/ 286 h 2998708"/>
              <a:gd name="connsiteX1" fmla="*/ 4094463 w 4094463"/>
              <a:gd name="connsiteY1" fmla="*/ 87472 h 2998708"/>
              <a:gd name="connsiteX2" fmla="*/ 4094463 w 4094463"/>
              <a:gd name="connsiteY2" fmla="*/ 2998708 h 2998708"/>
              <a:gd name="connsiteX3" fmla="*/ 766930 w 4094463"/>
              <a:gd name="connsiteY3" fmla="*/ 2998708 h 2998708"/>
              <a:gd name="connsiteX4" fmla="*/ 0 w 4094463"/>
              <a:gd name="connsiteY4" fmla="*/ 1349890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3561464" y="3791"/>
                  <a:pt x="3849329" y="39253"/>
                  <a:pt x="4094463" y="87472"/>
                </a:cubicBezTo>
                <a:lnTo>
                  <a:pt x="4094463" y="2998708"/>
                </a:lnTo>
                <a:lnTo>
                  <a:pt x="766930" y="2998708"/>
                </a:lnTo>
                <a:lnTo>
                  <a:pt x="0" y="1349890"/>
                </a:lnTo>
                <a:cubicBezTo>
                  <a:pt x="1087266" y="266857"/>
                  <a:pt x="2295217" y="-10230"/>
                  <a:pt x="3244902" y="286"/>
                </a:cubicBezTo>
                <a:close/>
              </a:path>
            </a:pathLst>
          </a:custGeom>
          <a:solidFill>
            <a:srgbClr val="005ABA">
              <a:alpha val="90000"/>
            </a:srgbClr>
          </a:solidFill>
          <a:ln w="3175">
            <a:noFill/>
          </a:ln>
        </p:spPr>
        <p:txBody>
          <a:bodyPr wrap="square" anchor="ctr">
            <a:noAutofit/>
          </a:bodyPr>
          <a:lstStyle>
            <a:lvl1pPr marL="0" indent="0" algn="ctr">
              <a:buNone/>
              <a:defRPr sz="100">
                <a:solidFill>
                  <a:srgbClr val="6EB12D"/>
                </a:solidFill>
              </a:defRPr>
            </a:lvl1pPr>
          </a:lstStyle>
          <a:p>
            <a:pPr lvl="0"/>
            <a:r>
              <a:rPr lang="nl-NL" dirty="0"/>
              <a:t>-</a:t>
            </a:r>
          </a:p>
        </p:txBody>
      </p:sp>
      <p:sp>
        <p:nvSpPr>
          <p:cNvPr id="9" name="Titel 1"/>
          <p:cNvSpPr>
            <a:spLocks noGrp="1"/>
          </p:cNvSpPr>
          <p:nvPr>
            <p:ph type="ctrTitle" hasCustomPrompt="1"/>
          </p:nvPr>
        </p:nvSpPr>
        <p:spPr>
          <a:xfrm>
            <a:off x="5532047" y="3260921"/>
            <a:ext cx="3089439" cy="352970"/>
          </a:xfrm>
        </p:spPr>
        <p:txBody>
          <a:bodyPr lIns="72000" tIns="0" rIns="0" anchor="t" anchorCtr="0">
            <a:noAutofit/>
          </a:bodyPr>
          <a:lstStyle>
            <a:lvl1pPr algn="l">
              <a:defRPr sz="2400" b="1" i="1">
                <a:solidFill>
                  <a:schemeClr val="bg1"/>
                </a:solidFill>
              </a:defRPr>
            </a:lvl1pPr>
          </a:lstStyle>
          <a:p>
            <a:r>
              <a:rPr lang="nl-NL" dirty="0"/>
              <a:t>Titel</a:t>
            </a:r>
          </a:p>
        </p:txBody>
      </p:sp>
      <p:grpSp>
        <p:nvGrpSpPr>
          <p:cNvPr id="12" name="Groep 11"/>
          <p:cNvGrpSpPr/>
          <p:nvPr userDrawn="1"/>
        </p:nvGrpSpPr>
        <p:grpSpPr>
          <a:xfrm>
            <a:off x="9404445" y="-4083"/>
            <a:ext cx="2187481" cy="5151666"/>
            <a:chOff x="9316379" y="-5444"/>
            <a:chExt cx="2609094" cy="6868888"/>
          </a:xfrm>
        </p:grpSpPr>
        <p:pic>
          <p:nvPicPr>
            <p:cNvPr id="13"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Instructie Afbeelding &amp; Dia Herstellen"/>
            <p:cNvGrpSpPr/>
            <p:nvPr userDrawn="1"/>
          </p:nvGrpSpPr>
          <p:grpSpPr>
            <a:xfrm>
              <a:off x="9316379" y="-5444"/>
              <a:ext cx="2609094" cy="6868888"/>
              <a:chOff x="12470972" y="-5444"/>
              <a:chExt cx="2609094" cy="6868888"/>
            </a:xfrm>
          </p:grpSpPr>
          <p:sp>
            <p:nvSpPr>
              <p:cNvPr id="15" name="Rechthoek 14"/>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200" b="1" i="0" u="none" strike="noStrike" kern="0" cap="none" spc="0" normalizeH="0" baseline="0" noProof="0" dirty="0">
                    <a:ln>
                      <a:noFill/>
                    </a:ln>
                    <a:solidFill>
                      <a:schemeClr val="accent3"/>
                    </a:solidFill>
                    <a:effectLst/>
                    <a:uLnTx/>
                    <a:uFillTx/>
                    <a:latin typeface="Segoe UI Light" panose="020B0502040204020203" pitchFamily="34" charset="0"/>
                    <a:cs typeface="Segoe UI Light" panose="020B0502040204020203" pitchFamily="34" charset="0"/>
                  </a:rPr>
                  <a:t>AFBEELDING INVOEGEN</a:t>
                </a:r>
              </a:p>
            </p:txBody>
          </p:sp>
          <p:sp>
            <p:nvSpPr>
              <p:cNvPr id="16"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17"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18" name="Ovaal 17"/>
              <p:cNvSpPr/>
              <p:nvPr/>
            </p:nvSpPr>
            <p:spPr>
              <a:xfrm>
                <a:off x="12483705" y="491007"/>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19" name="Ovaal 18"/>
              <p:cNvSpPr/>
              <p:nvPr/>
            </p:nvSpPr>
            <p:spPr>
              <a:xfrm>
                <a:off x="12488780" y="2499796"/>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20" name="Rechte verbindingslijn 19"/>
              <p:cNvCxnSpPr/>
              <p:nvPr/>
            </p:nvCxnSpPr>
            <p:spPr>
              <a:xfrm>
                <a:off x="12487778" y="283020"/>
                <a:ext cx="2592288" cy="0"/>
              </a:xfrm>
              <a:prstGeom prst="line">
                <a:avLst/>
              </a:prstGeom>
              <a:noFill/>
              <a:ln w="9525" cap="flat" cmpd="sng" algn="ctr">
                <a:solidFill>
                  <a:schemeClr val="accent3"/>
                </a:solidFill>
                <a:prstDash val="solid"/>
              </a:ln>
              <a:effectLst/>
            </p:spPr>
          </p:cxnSp>
          <p:cxnSp>
            <p:nvCxnSpPr>
              <p:cNvPr id="21" name="Rechte verbindingslijn 20"/>
              <p:cNvCxnSpPr/>
              <p:nvPr/>
            </p:nvCxnSpPr>
            <p:spPr>
              <a:xfrm>
                <a:off x="12479311" y="2303362"/>
                <a:ext cx="2592288" cy="0"/>
              </a:xfrm>
              <a:prstGeom prst="line">
                <a:avLst/>
              </a:prstGeom>
              <a:noFill/>
              <a:ln w="9525" cap="flat" cmpd="sng" algn="ctr">
                <a:solidFill>
                  <a:schemeClr val="accent3"/>
                </a:solidFill>
                <a:prstDash val="solid"/>
              </a:ln>
              <a:effectLst/>
            </p:spPr>
          </p:cxnSp>
          <p:cxnSp>
            <p:nvCxnSpPr>
              <p:cNvPr id="22" name="Rechte verbindingslijn 21"/>
              <p:cNvCxnSpPr/>
              <p:nvPr/>
            </p:nvCxnSpPr>
            <p:spPr>
              <a:xfrm>
                <a:off x="12470972" y="4334476"/>
                <a:ext cx="2608001" cy="0"/>
              </a:xfrm>
              <a:prstGeom prst="line">
                <a:avLst/>
              </a:prstGeom>
              <a:noFill/>
              <a:ln w="9525" cap="flat" cmpd="sng" algn="ctr">
                <a:solidFill>
                  <a:schemeClr val="accent3"/>
                </a:solidFill>
                <a:prstDash val="solid"/>
              </a:ln>
              <a:effectLst/>
            </p:spPr>
          </p:cxnSp>
          <p:pic>
            <p:nvPicPr>
              <p:cNvPr id="23"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24"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25" name="Ovaal 24"/>
              <p:cNvSpPr/>
              <p:nvPr/>
            </p:nvSpPr>
            <p:spPr>
              <a:xfrm>
                <a:off x="12488779" y="4532940"/>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26" name="Rechte verbindingslijn 25"/>
              <p:cNvCxnSpPr/>
              <p:nvPr/>
            </p:nvCxnSpPr>
            <p:spPr>
              <a:xfrm>
                <a:off x="12470972" y="6863444"/>
                <a:ext cx="2608001" cy="0"/>
              </a:xfrm>
              <a:prstGeom prst="line">
                <a:avLst/>
              </a:prstGeom>
              <a:noFill/>
              <a:ln w="9525" cap="flat" cmpd="sng" algn="ctr">
                <a:solidFill>
                  <a:schemeClr val="accent3"/>
                </a:solidFill>
                <a:prstDash val="solid"/>
              </a:ln>
              <a:effectLst/>
            </p:spPr>
          </p:cxnSp>
          <p:grpSp>
            <p:nvGrpSpPr>
              <p:cNvPr id="27" name="Groep 26"/>
              <p:cNvGrpSpPr/>
              <p:nvPr/>
            </p:nvGrpSpPr>
            <p:grpSpPr>
              <a:xfrm>
                <a:off x="12483705" y="3745117"/>
                <a:ext cx="1114138" cy="297656"/>
                <a:chOff x="13560784" y="3471416"/>
                <a:chExt cx="1114138" cy="297656"/>
              </a:xfrm>
            </p:grpSpPr>
            <p:sp>
              <p:nvSpPr>
                <p:cNvPr id="43" name="Afgeronde rechthoek 42"/>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4" name="Tekstvak 43"/>
                <p:cNvSpPr txBox="1"/>
                <p:nvPr/>
              </p:nvSpPr>
              <p:spPr>
                <a:xfrm>
                  <a:off x="13573594" y="3486508"/>
                  <a:ext cx="888311" cy="276999"/>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dirty="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45" name="Rechte verbindingslijn 44"/>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46" name="Gelijkbenige driehoek 45"/>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8" name="Groep 27"/>
              <p:cNvGrpSpPr/>
              <p:nvPr/>
            </p:nvGrpSpPr>
            <p:grpSpPr>
              <a:xfrm>
                <a:off x="13317310" y="6137670"/>
                <a:ext cx="1750842" cy="564707"/>
                <a:chOff x="13098875" y="6031678"/>
                <a:chExt cx="1969277" cy="635161"/>
              </a:xfrm>
            </p:grpSpPr>
            <p:sp>
              <p:nvSpPr>
                <p:cNvPr id="29" name="Rechthoek 28"/>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30" name="Groep 29"/>
                <p:cNvGrpSpPr/>
                <p:nvPr/>
              </p:nvGrpSpPr>
              <p:grpSpPr>
                <a:xfrm>
                  <a:off x="13098875" y="6031679"/>
                  <a:ext cx="1969277" cy="542924"/>
                  <a:chOff x="13164976" y="6054428"/>
                  <a:chExt cx="1969277" cy="542924"/>
                </a:xfrm>
              </p:grpSpPr>
              <p:sp>
                <p:nvSpPr>
                  <p:cNvPr id="33" name="Rechthoek 32"/>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34" name="Groep 33"/>
                  <p:cNvGrpSpPr/>
                  <p:nvPr/>
                </p:nvGrpSpPr>
                <p:grpSpPr>
                  <a:xfrm>
                    <a:off x="13214777" y="6112607"/>
                    <a:ext cx="145227" cy="129517"/>
                    <a:chOff x="12287399" y="5999447"/>
                    <a:chExt cx="194830" cy="173755"/>
                  </a:xfrm>
                </p:grpSpPr>
                <p:sp>
                  <p:nvSpPr>
                    <p:cNvPr id="37" name="Afgeronde rechthoek 36"/>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Rechthoek 37"/>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9" name="Rechthoek 38"/>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Rechthoek 39"/>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1" name="Rechthoek 40"/>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Rechthoek 41"/>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5" name="Rechthoek 34"/>
                  <p:cNvSpPr/>
                  <p:nvPr/>
                </p:nvSpPr>
                <p:spPr>
                  <a:xfrm>
                    <a:off x="13424745" y="6062529"/>
                    <a:ext cx="712246" cy="328867"/>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prstClr val="black"/>
                        </a:solidFill>
                        <a:effectLst/>
                        <a:uLnTx/>
                        <a:uFillTx/>
                      </a:rPr>
                      <a:t>Indeling</a:t>
                    </a:r>
                  </a:p>
                </p:txBody>
              </p:sp>
              <p:sp>
                <p:nvSpPr>
                  <p:cNvPr id="36" name="Gelijkbenige driehoek 35"/>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1" name="Afgeronde rechthoek 30"/>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Calibri"/>
                      <a:ea typeface="+mn-ea"/>
                      <a:cs typeface="+mn-cs"/>
                    </a:rPr>
                    <a:t>Dia herstellen</a:t>
                  </a:r>
                </a:p>
              </p:txBody>
            </p:sp>
            <p:pic>
              <p:nvPicPr>
                <p:cNvPr id="3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pic>
        <p:nvPicPr>
          <p:cNvPr id="47" name="Afbeelding 46"/>
          <p:cNvPicPr>
            <a:picLocks noChangeAspect="1"/>
          </p:cNvPicPr>
          <p:nvPr userDrawn="1"/>
        </p:nvPicPr>
        <p:blipFill rotWithShape="1">
          <a:blip r:embed="rId5" cstate="email">
            <a:extLst>
              <a:ext uri="{28A0092B-C50C-407E-A947-70E740481C1C}">
                <a14:useLocalDpi xmlns:a14="http://schemas.microsoft.com/office/drawing/2010/main" val="0"/>
              </a:ext>
            </a:extLst>
          </a:blip>
          <a:srcRect l="1405" t="80855" r="68351" b="2531"/>
          <a:stretch/>
        </p:blipFill>
        <p:spPr>
          <a:xfrm>
            <a:off x="293690" y="4132797"/>
            <a:ext cx="2980690" cy="921864"/>
          </a:xfrm>
          <a:prstGeom prst="rect">
            <a:avLst/>
          </a:prstGeom>
        </p:spPr>
      </p:pic>
      <p:sp>
        <p:nvSpPr>
          <p:cNvPr id="7" name="Tijdelijke aanduiding voor tekst 6"/>
          <p:cNvSpPr>
            <a:spLocks noGrp="1"/>
          </p:cNvSpPr>
          <p:nvPr>
            <p:ph type="body" sz="quarter" idx="12" hasCustomPrompt="1"/>
          </p:nvPr>
        </p:nvSpPr>
        <p:spPr>
          <a:xfrm>
            <a:off x="5552048" y="3804407"/>
            <a:ext cx="3089439" cy="338585"/>
          </a:xfrm>
        </p:spPr>
        <p:txBody>
          <a:bodyPr lIns="72000" rIns="0" anchor="t" anchorCtr="0">
            <a:noAutofit/>
          </a:bodyPr>
          <a:lstStyle>
            <a:lvl1pPr marL="0" indent="0">
              <a:buNone/>
              <a:defRPr sz="1600" b="0" i="1">
                <a:solidFill>
                  <a:schemeClr val="bg1"/>
                </a:solidFill>
              </a:defRPr>
            </a:lvl1pPr>
          </a:lstStyle>
          <a:p>
            <a:pPr lvl="0"/>
            <a:r>
              <a:rPr lang="nl-NL" dirty="0"/>
              <a:t>Ondertitel</a:t>
            </a:r>
          </a:p>
        </p:txBody>
      </p:sp>
    </p:spTree>
    <p:extLst>
      <p:ext uri="{BB962C8B-B14F-4D97-AF65-F5344CB8AC3E}">
        <p14:creationId xmlns:p14="http://schemas.microsoft.com/office/powerpoint/2010/main" val="13513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262" y="535261"/>
            <a:ext cx="5509846" cy="369332"/>
          </a:xfrm>
        </p:spPr>
        <p:txBody>
          <a:bodyPr wrap="square" anchor="t" anchorCtr="0">
            <a:spAutoFit/>
          </a:bodyPr>
          <a:lstStyle>
            <a:lvl1pPr algn="l">
              <a:defRPr lang="nl-NL" sz="1800" b="1" i="1" kern="1200" baseline="0" dirty="0">
                <a:solidFill>
                  <a:schemeClr val="tx1"/>
                </a:solidFill>
                <a:latin typeface="+mn-lt"/>
                <a:ea typeface="+mn-ea"/>
                <a:cs typeface="+mn-cs"/>
              </a:defRPr>
            </a:lvl1pPr>
          </a:lstStyle>
          <a:p>
            <a:r>
              <a:rPr lang="nl-NL" dirty="0"/>
              <a:t>Algemene informatie</a:t>
            </a:r>
          </a:p>
        </p:txBody>
      </p:sp>
      <p:sp>
        <p:nvSpPr>
          <p:cNvPr id="18" name="Rechthoek 17"/>
          <p:cNvSpPr/>
          <p:nvPr userDrawn="1"/>
        </p:nvSpPr>
        <p:spPr bwMode="white">
          <a:xfrm>
            <a:off x="6539237" y="590295"/>
            <a:ext cx="2238711" cy="535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p:cNvSpPr/>
          <p:nvPr userDrawn="1"/>
        </p:nvSpPr>
        <p:spPr>
          <a:xfrm>
            <a:off x="0" y="5000625"/>
            <a:ext cx="9148454" cy="142875"/>
          </a:xfrm>
          <a:prstGeom prst="rect">
            <a:avLst/>
          </a:prstGeom>
          <a:solidFill>
            <a:srgbClr val="005A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Vrije vorm 12"/>
          <p:cNvSpPr/>
          <p:nvPr userDrawn="1"/>
        </p:nvSpPr>
        <p:spPr>
          <a:xfrm>
            <a:off x="6162178" y="0"/>
            <a:ext cx="2980466" cy="146050"/>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005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email">
            <a:extLst>
              <a:ext uri="{28A0092B-C50C-407E-A947-70E740481C1C}">
                <a14:useLocalDpi xmlns:a14="http://schemas.microsoft.com/office/drawing/2010/main" val="0"/>
              </a:ext>
            </a:extLst>
          </a:blip>
          <a:srcRect l="1405" t="80855" r="68351" b="2531"/>
          <a:stretch/>
        </p:blipFill>
        <p:spPr>
          <a:xfrm>
            <a:off x="6326218" y="383600"/>
            <a:ext cx="2451730" cy="758268"/>
          </a:xfrm>
          <a:prstGeom prst="rect">
            <a:avLst/>
          </a:prstGeom>
        </p:spPr>
      </p:pic>
      <p:sp>
        <p:nvSpPr>
          <p:cNvPr id="9" name="Tekstvak 8"/>
          <p:cNvSpPr txBox="1"/>
          <p:nvPr userDrawn="1"/>
        </p:nvSpPr>
        <p:spPr>
          <a:xfrm>
            <a:off x="484293" y="4961080"/>
            <a:ext cx="1862667" cy="200055"/>
          </a:xfrm>
          <a:prstGeom prst="rect">
            <a:avLst/>
          </a:prstGeom>
          <a:noFill/>
        </p:spPr>
        <p:txBody>
          <a:bodyPr wrap="square" rtlCol="0">
            <a:spAutoFit/>
          </a:bodyPr>
          <a:lstStyle/>
          <a:p>
            <a:r>
              <a:rPr lang="nl-NL" sz="700" kern="1200" dirty="0">
                <a:solidFill>
                  <a:schemeClr val="bg1"/>
                </a:solidFill>
                <a:effectLst/>
                <a:latin typeface="+mn-lt"/>
                <a:ea typeface="+mn-ea"/>
                <a:cs typeface="+mn-cs"/>
              </a:rPr>
              <a:t>© Driestar educatief</a:t>
            </a:r>
          </a:p>
        </p:txBody>
      </p:sp>
      <p:sp>
        <p:nvSpPr>
          <p:cNvPr id="33" name="Tekstvak 32"/>
          <p:cNvSpPr txBox="1"/>
          <p:nvPr userDrawn="1"/>
        </p:nvSpPr>
        <p:spPr>
          <a:xfrm>
            <a:off x="484293" y="4961080"/>
            <a:ext cx="1862667" cy="200055"/>
          </a:xfrm>
          <a:prstGeom prst="rect">
            <a:avLst/>
          </a:prstGeom>
          <a:noFill/>
        </p:spPr>
        <p:txBody>
          <a:bodyPr wrap="square" rtlCol="0">
            <a:spAutoFit/>
          </a:bodyPr>
          <a:lstStyle/>
          <a:p>
            <a:r>
              <a:rPr lang="nl-NL" sz="700" kern="1200" dirty="0">
                <a:solidFill>
                  <a:schemeClr val="bg1"/>
                </a:solidFill>
                <a:effectLst/>
                <a:latin typeface="+mn-lt"/>
                <a:ea typeface="+mn-ea"/>
                <a:cs typeface="+mn-cs"/>
              </a:rPr>
              <a:t>© Driestar educatief</a:t>
            </a:r>
          </a:p>
        </p:txBody>
      </p:sp>
      <p:sp>
        <p:nvSpPr>
          <p:cNvPr id="34" name="Titel 1"/>
          <p:cNvSpPr txBox="1">
            <a:spLocks/>
          </p:cNvSpPr>
          <p:nvPr userDrawn="1"/>
        </p:nvSpPr>
        <p:spPr>
          <a:xfrm>
            <a:off x="1999397" y="1185340"/>
            <a:ext cx="5991367" cy="3147385"/>
          </a:xfrm>
          <a:prstGeom prst="rect">
            <a:avLst/>
          </a:prstGeom>
        </p:spPr>
        <p:txBody>
          <a:bodyPr vert="horz" lIns="121920" tIns="60960" rIns="121920" bIns="60960" rtlCol="0" anchor="ctr">
            <a:normAutofit fontScale="62500" lnSpcReduction="20000"/>
          </a:bodyPr>
          <a:lstStyle>
            <a:lvl1pPr algn="l" defTabSz="457200" rtl="0" eaLnBrk="1" latinLnBrk="0" hangingPunct="1">
              <a:spcBef>
                <a:spcPct val="0"/>
              </a:spcBef>
              <a:buNone/>
              <a:defRPr sz="2400" i="1" kern="1200">
                <a:solidFill>
                  <a:schemeClr val="tx1"/>
                </a:solidFill>
                <a:latin typeface="+mj-lt"/>
                <a:ea typeface="+mj-ea"/>
                <a:cs typeface="+mj-cs"/>
              </a:defRPr>
            </a:lvl1pPr>
          </a:lstStyle>
          <a:p>
            <a:r>
              <a:rPr lang="nl-NL" sz="2133" i="0" dirty="0">
                <a:latin typeface="Verdana" panose="020B0604030504040204" pitchFamily="34" charset="0"/>
                <a:ea typeface="Verdana" panose="020B0604030504040204" pitchFamily="34" charset="0"/>
                <a:cs typeface="Verdana" panose="020B0604030504040204" pitchFamily="34" charset="0"/>
              </a:rPr>
              <a:t>Nooduitgang</a:t>
            </a: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r>
              <a:rPr lang="nl-NL" sz="2133" i="0" dirty="0">
                <a:latin typeface="Verdana" panose="020B0604030504040204" pitchFamily="34" charset="0"/>
                <a:ea typeface="Verdana" panose="020B0604030504040204" pitchFamily="34" charset="0"/>
                <a:cs typeface="Verdana" panose="020B0604030504040204" pitchFamily="34" charset="0"/>
              </a:rPr>
              <a:t>Toiletten</a:t>
            </a: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r>
              <a:rPr lang="nl-NL" sz="2133" i="0" dirty="0">
                <a:latin typeface="Verdana" panose="020B0604030504040204" pitchFamily="34" charset="0"/>
                <a:ea typeface="Verdana" panose="020B0604030504040204" pitchFamily="34" charset="0"/>
                <a:cs typeface="Verdana" panose="020B0604030504040204" pitchFamily="34" charset="0"/>
              </a:rPr>
              <a:t>Pauze</a:t>
            </a: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r>
              <a:rPr lang="nl-NL" sz="2133" i="0" dirty="0">
                <a:latin typeface="Verdana" panose="020B0604030504040204" pitchFamily="34" charset="0"/>
                <a:ea typeface="Verdana" panose="020B0604030504040204" pitchFamily="34" charset="0"/>
                <a:cs typeface="Verdana" panose="020B0604030504040204" pitchFamily="34" charset="0"/>
              </a:rPr>
              <a:t>Rookzone</a:t>
            </a: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endParaRPr lang="nl-NL" sz="2133" i="0" dirty="0">
              <a:latin typeface="Verdana" panose="020B0604030504040204" pitchFamily="34" charset="0"/>
              <a:ea typeface="Verdana" panose="020B0604030504040204" pitchFamily="34" charset="0"/>
              <a:cs typeface="Verdana" panose="020B0604030504040204" pitchFamily="34" charset="0"/>
            </a:endParaRPr>
          </a:p>
          <a:p>
            <a:r>
              <a:rPr lang="nl-NL" sz="2133" i="0" dirty="0">
                <a:latin typeface="Verdana" panose="020B0604030504040204" pitchFamily="34" charset="0"/>
                <a:ea typeface="Verdana" panose="020B0604030504040204" pitchFamily="34" charset="0"/>
                <a:cs typeface="Verdana" panose="020B0604030504040204" pitchFamily="34" charset="0"/>
              </a:rPr>
              <a:t>Vriendelijk verzoek om uw mobiele telefoon uit te zetten</a:t>
            </a:r>
          </a:p>
        </p:txBody>
      </p:sp>
      <p:pic>
        <p:nvPicPr>
          <p:cNvPr id="35" name="Afbeelding 34"/>
          <p:cNvPicPr>
            <a:picLocks noChangeAspect="1"/>
          </p:cNvPicPr>
          <p:nvPr userDrawn="1"/>
        </p:nvPicPr>
        <p:blipFill>
          <a:blip r:embed="rId3"/>
          <a:stretch>
            <a:fillRect/>
          </a:stretch>
        </p:blipFill>
        <p:spPr>
          <a:xfrm>
            <a:off x="539262" y="1125762"/>
            <a:ext cx="1013532" cy="3266542"/>
          </a:xfrm>
          <a:prstGeom prst="rect">
            <a:avLst/>
          </a:prstGeom>
        </p:spPr>
      </p:pic>
    </p:spTree>
    <p:extLst>
      <p:ext uri="{BB962C8B-B14F-4D97-AF65-F5344CB8AC3E}">
        <p14:creationId xmlns:p14="http://schemas.microsoft.com/office/powerpoint/2010/main" val="1023873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kst slide ">
    <p:spTree>
      <p:nvGrpSpPr>
        <p:cNvPr id="1" name=""/>
        <p:cNvGrpSpPr/>
        <p:nvPr/>
      </p:nvGrpSpPr>
      <p:grpSpPr>
        <a:xfrm>
          <a:off x="0" y="0"/>
          <a:ext cx="0" cy="0"/>
          <a:chOff x="0" y="0"/>
          <a:chExt cx="0" cy="0"/>
        </a:xfrm>
      </p:grpSpPr>
      <p:sp>
        <p:nvSpPr>
          <p:cNvPr id="2" name="Titel 1"/>
          <p:cNvSpPr>
            <a:spLocks noGrp="1"/>
          </p:cNvSpPr>
          <p:nvPr>
            <p:ph type="title"/>
          </p:nvPr>
        </p:nvSpPr>
        <p:spPr>
          <a:xfrm>
            <a:off x="539262" y="535261"/>
            <a:ext cx="5509846" cy="369332"/>
          </a:xfrm>
        </p:spPr>
        <p:txBody>
          <a:bodyPr wrap="square" anchor="t" anchorCtr="0">
            <a:spAutoFit/>
          </a:bodyPr>
          <a:lstStyle>
            <a:lvl1pPr algn="l">
              <a:defRPr lang="nl-NL" sz="1800" b="1" i="1" kern="1200" dirty="0">
                <a:solidFill>
                  <a:schemeClr val="tx1"/>
                </a:solidFill>
                <a:latin typeface="+mn-lt"/>
                <a:ea typeface="+mn-ea"/>
                <a:cs typeface="+mn-cs"/>
              </a:defRPr>
            </a:lvl1pPr>
          </a:lstStyle>
          <a:p>
            <a:r>
              <a:rPr lang="nl-NL" dirty="0"/>
              <a:t>Klik om de stijl te bewerken</a:t>
            </a:r>
          </a:p>
        </p:txBody>
      </p:sp>
      <p:sp>
        <p:nvSpPr>
          <p:cNvPr id="3" name="Tijdelijke aanduiding voor inhoud 2"/>
          <p:cNvSpPr>
            <a:spLocks noGrp="1"/>
          </p:cNvSpPr>
          <p:nvPr>
            <p:ph idx="1"/>
          </p:nvPr>
        </p:nvSpPr>
        <p:spPr>
          <a:xfrm>
            <a:off x="539262" y="1155560"/>
            <a:ext cx="5509846" cy="3439063"/>
          </a:xfrm>
        </p:spPr>
        <p:txBody>
          <a:bodyPr tIns="0">
            <a:noAutofit/>
          </a:bodyPr>
          <a:lstStyle>
            <a:lvl1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defTabSz="457200" rtl="0" eaLnBrk="1" latinLnBrk="0" hangingPunct="1">
              <a:spcBef>
                <a:spcPct val="20000"/>
              </a:spcBef>
              <a:buFont typeface="Arial" panose="020B0604020202020204" pitchFamily="34" charset="0"/>
              <a:buChar char="•"/>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71463" indent="-271463" algn="l" defTabSz="457200" rtl="0" eaLnBrk="1" latinLnBrk="0" hangingPunct="1">
              <a:spcBef>
                <a:spcPct val="20000"/>
              </a:spcBef>
              <a:buFont typeface="+mj-lt"/>
              <a:buAutoNum type="arabicPeriod"/>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457200" rtl="0" eaLnBrk="1" latinLnBrk="0" hangingPunct="1">
              <a:spcBef>
                <a:spcPct val="20000"/>
              </a:spcBef>
              <a:buFont typeface="Arial"/>
              <a:buNone/>
              <a:defRPr lang="nl-NL" sz="16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8" name="Rechthoek 17"/>
          <p:cNvSpPr/>
          <p:nvPr userDrawn="1"/>
        </p:nvSpPr>
        <p:spPr bwMode="white">
          <a:xfrm>
            <a:off x="6539237" y="590295"/>
            <a:ext cx="2238711" cy="5354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 3"/>
          <p:cNvSpPr/>
          <p:nvPr userDrawn="1"/>
        </p:nvSpPr>
        <p:spPr>
          <a:xfrm>
            <a:off x="0" y="5000625"/>
            <a:ext cx="9148454" cy="142875"/>
          </a:xfrm>
          <a:prstGeom prst="rect">
            <a:avLst/>
          </a:prstGeom>
          <a:solidFill>
            <a:srgbClr val="005A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Vrije vorm 12"/>
          <p:cNvSpPr/>
          <p:nvPr userDrawn="1"/>
        </p:nvSpPr>
        <p:spPr>
          <a:xfrm>
            <a:off x="6162178" y="0"/>
            <a:ext cx="2980466" cy="146050"/>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005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Afbeelding 7"/>
          <p:cNvPicPr>
            <a:picLocks noChangeAspect="1"/>
          </p:cNvPicPr>
          <p:nvPr userDrawn="1"/>
        </p:nvPicPr>
        <p:blipFill rotWithShape="1">
          <a:blip r:embed="rId2" cstate="email">
            <a:extLst>
              <a:ext uri="{28A0092B-C50C-407E-A947-70E740481C1C}">
                <a14:useLocalDpi xmlns:a14="http://schemas.microsoft.com/office/drawing/2010/main" val="0"/>
              </a:ext>
            </a:extLst>
          </a:blip>
          <a:srcRect l="1405" t="80855" r="68351" b="2531"/>
          <a:stretch/>
        </p:blipFill>
        <p:spPr>
          <a:xfrm>
            <a:off x="6326218" y="383600"/>
            <a:ext cx="2451730" cy="758268"/>
          </a:xfrm>
          <a:prstGeom prst="rect">
            <a:avLst/>
          </a:prstGeom>
        </p:spPr>
      </p:pic>
      <p:sp>
        <p:nvSpPr>
          <p:cNvPr id="9" name="Tekstvak 8"/>
          <p:cNvSpPr txBox="1"/>
          <p:nvPr userDrawn="1"/>
        </p:nvSpPr>
        <p:spPr>
          <a:xfrm>
            <a:off x="484293" y="4961080"/>
            <a:ext cx="1862667" cy="200055"/>
          </a:xfrm>
          <a:prstGeom prst="rect">
            <a:avLst/>
          </a:prstGeom>
          <a:noFill/>
        </p:spPr>
        <p:txBody>
          <a:bodyPr wrap="square" rtlCol="0">
            <a:spAutoFit/>
          </a:bodyPr>
          <a:lstStyle/>
          <a:p>
            <a:r>
              <a:rPr lang="nl-NL" sz="700" kern="1200" dirty="0">
                <a:solidFill>
                  <a:schemeClr val="bg1"/>
                </a:solidFill>
                <a:effectLst/>
                <a:latin typeface="+mn-lt"/>
                <a:ea typeface="+mn-ea"/>
                <a:cs typeface="+mn-cs"/>
              </a:rPr>
              <a:t>© Driestar educatief</a:t>
            </a:r>
          </a:p>
        </p:txBody>
      </p:sp>
    </p:spTree>
    <p:extLst>
      <p:ext uri="{BB962C8B-B14F-4D97-AF65-F5344CB8AC3E}">
        <p14:creationId xmlns:p14="http://schemas.microsoft.com/office/powerpoint/2010/main" val="625572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fotos slide">
    <p:spTree>
      <p:nvGrpSpPr>
        <p:cNvPr id="1" name=""/>
        <p:cNvGrpSpPr/>
        <p:nvPr/>
      </p:nvGrpSpPr>
      <p:grpSpPr>
        <a:xfrm>
          <a:off x="0" y="0"/>
          <a:ext cx="0" cy="0"/>
          <a:chOff x="0" y="0"/>
          <a:chExt cx="0" cy="0"/>
        </a:xfrm>
      </p:grpSpPr>
      <p:sp>
        <p:nvSpPr>
          <p:cNvPr id="2" name="Titel 1"/>
          <p:cNvSpPr>
            <a:spLocks noGrp="1"/>
          </p:cNvSpPr>
          <p:nvPr>
            <p:ph type="title"/>
          </p:nvPr>
        </p:nvSpPr>
        <p:spPr>
          <a:xfrm>
            <a:off x="539262" y="535261"/>
            <a:ext cx="5509846" cy="369332"/>
          </a:xfrm>
        </p:spPr>
        <p:txBody>
          <a:bodyPr wrap="square" anchor="t" anchorCtr="0">
            <a:spAutoFit/>
          </a:bodyPr>
          <a:lstStyle>
            <a:lvl1pPr algn="l">
              <a:defRPr lang="nl-NL" sz="1800" b="1" i="1" kern="1200" dirty="0">
                <a:solidFill>
                  <a:schemeClr val="tx1"/>
                </a:solidFill>
                <a:latin typeface="+mn-lt"/>
                <a:ea typeface="+mn-ea"/>
                <a:cs typeface="+mn-cs"/>
              </a:defRPr>
            </a:lvl1pPr>
          </a:lstStyle>
          <a:p>
            <a:r>
              <a:rPr lang="nl-NL" dirty="0"/>
              <a:t>Klik om de stijl te bewerken</a:t>
            </a:r>
          </a:p>
        </p:txBody>
      </p:sp>
      <p:sp>
        <p:nvSpPr>
          <p:cNvPr id="3" name="Tijdelijke aanduiding voor inhoud 2"/>
          <p:cNvSpPr>
            <a:spLocks noGrp="1"/>
          </p:cNvSpPr>
          <p:nvPr>
            <p:ph idx="1"/>
          </p:nvPr>
        </p:nvSpPr>
        <p:spPr>
          <a:xfrm>
            <a:off x="539262" y="1155560"/>
            <a:ext cx="5509846" cy="3439063"/>
          </a:xfrm>
        </p:spPr>
        <p:txBody>
          <a:bodyPr tIns="0">
            <a:noAutofit/>
          </a:bodyPr>
          <a:lstStyle>
            <a:lvl1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defTabSz="457200" rtl="0" eaLnBrk="1" latinLnBrk="0" hangingPunct="1">
              <a:spcBef>
                <a:spcPct val="20000"/>
              </a:spcBef>
              <a:buFont typeface="Arial" panose="020B0604020202020204" pitchFamily="34" charset="0"/>
              <a:buChar char="•"/>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71463" indent="-271463" algn="l" defTabSz="457200" rtl="0" eaLnBrk="1" latinLnBrk="0" hangingPunct="1">
              <a:spcBef>
                <a:spcPct val="20000"/>
              </a:spcBef>
              <a:buFont typeface="+mj-lt"/>
              <a:buAutoNum type="arabicPeriod"/>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457200" rtl="0" eaLnBrk="1" latinLnBrk="0" hangingPunct="1">
              <a:spcBef>
                <a:spcPct val="20000"/>
              </a:spcBef>
              <a:buFont typeface="Arial"/>
              <a:buNone/>
              <a:defRPr lang="nl-NL" sz="16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4"/>
          <p:cNvSpPr>
            <a:spLocks noGrp="1"/>
          </p:cNvSpPr>
          <p:nvPr>
            <p:ph type="pic" sz="quarter" idx="11"/>
          </p:nvPr>
        </p:nvSpPr>
        <p:spPr>
          <a:xfrm>
            <a:off x="6362302" y="2934120"/>
            <a:ext cx="2309426" cy="1660504"/>
          </a:xfrm>
          <a:solidFill>
            <a:schemeClr val="bg1">
              <a:lumMod val="85000"/>
            </a:schemeClr>
          </a:solidFill>
        </p:spPr>
        <p:txBody>
          <a:bodyPr bIns="936000" anchor="ctr">
            <a:normAutofit/>
          </a:bodyPr>
          <a:lstStyle>
            <a:lvl1pPr marL="0" indent="0" algn="ctr">
              <a:buNone/>
              <a:defRPr lang="nl-NL" sz="1100" i="1" kern="1200" dirty="0">
                <a:solidFill>
                  <a:schemeClr val="tx1"/>
                </a:solidFill>
                <a:latin typeface="+mn-lt"/>
                <a:ea typeface="+mn-ea"/>
                <a:cs typeface="+mn-cs"/>
              </a:defRPr>
            </a:lvl1pPr>
          </a:lstStyle>
          <a:p>
            <a:endParaRPr lang="nl-NL" dirty="0"/>
          </a:p>
        </p:txBody>
      </p:sp>
      <p:sp>
        <p:nvSpPr>
          <p:cNvPr id="12" name="Rechthoek 11"/>
          <p:cNvSpPr/>
          <p:nvPr userDrawn="1"/>
        </p:nvSpPr>
        <p:spPr bwMode="white">
          <a:xfrm>
            <a:off x="6168730" y="261257"/>
            <a:ext cx="2979724" cy="1147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ijdelijke aanduiding voor afbeelding 4"/>
          <p:cNvSpPr>
            <a:spLocks noGrp="1"/>
          </p:cNvSpPr>
          <p:nvPr>
            <p:ph type="pic" sz="quarter" idx="10"/>
          </p:nvPr>
        </p:nvSpPr>
        <p:spPr>
          <a:xfrm>
            <a:off x="6362302" y="1155559"/>
            <a:ext cx="2309426" cy="1659600"/>
          </a:xfrm>
          <a:solidFill>
            <a:schemeClr val="bg1">
              <a:lumMod val="85000"/>
            </a:schemeClr>
          </a:solidFill>
        </p:spPr>
        <p:txBody>
          <a:bodyPr bIns="936000" anchor="ctr">
            <a:normAutofit/>
          </a:bodyPr>
          <a:lstStyle>
            <a:lvl1pPr marL="0" indent="0" algn="ctr">
              <a:buNone/>
              <a:defRPr lang="nl-NL" sz="1100" i="1" kern="1200" dirty="0">
                <a:solidFill>
                  <a:schemeClr val="tx1"/>
                </a:solidFill>
                <a:latin typeface="+mn-lt"/>
                <a:ea typeface="+mn-ea"/>
                <a:cs typeface="+mn-cs"/>
              </a:defRPr>
            </a:lvl1pPr>
          </a:lstStyle>
          <a:p>
            <a:endParaRPr lang="nl-NL" dirty="0"/>
          </a:p>
        </p:txBody>
      </p:sp>
      <p:grpSp>
        <p:nvGrpSpPr>
          <p:cNvPr id="48" name="Groep 47"/>
          <p:cNvGrpSpPr/>
          <p:nvPr userDrawn="1"/>
        </p:nvGrpSpPr>
        <p:grpSpPr>
          <a:xfrm>
            <a:off x="9404445" y="-4083"/>
            <a:ext cx="2187481" cy="5151666"/>
            <a:chOff x="9316379" y="-5444"/>
            <a:chExt cx="2609094" cy="6868888"/>
          </a:xfrm>
        </p:grpSpPr>
        <p:pic>
          <p:nvPicPr>
            <p:cNvPr id="49"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0" name="Instructie Afbeelding &amp; Dia Herstellen"/>
            <p:cNvGrpSpPr/>
            <p:nvPr userDrawn="1"/>
          </p:nvGrpSpPr>
          <p:grpSpPr>
            <a:xfrm>
              <a:off x="9316379" y="-5444"/>
              <a:ext cx="2609094" cy="6868888"/>
              <a:chOff x="12470972" y="-5444"/>
              <a:chExt cx="2609094" cy="6868888"/>
            </a:xfrm>
          </p:grpSpPr>
          <p:sp>
            <p:nvSpPr>
              <p:cNvPr id="51" name="Rechthoek 50"/>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200" b="1" i="0" u="none" strike="noStrike" kern="0" cap="none" spc="0" normalizeH="0" baseline="0" noProof="0" dirty="0">
                    <a:ln>
                      <a:noFill/>
                    </a:ln>
                    <a:solidFill>
                      <a:schemeClr val="accent3"/>
                    </a:solidFill>
                    <a:effectLst/>
                    <a:uLnTx/>
                    <a:uFillTx/>
                    <a:latin typeface="Segoe UI Light" panose="020B0502040204020203" pitchFamily="34" charset="0"/>
                    <a:cs typeface="Segoe UI Light" panose="020B0502040204020203" pitchFamily="34" charset="0"/>
                  </a:rPr>
                  <a:t>AFBEELDING INVOEGEN</a:t>
                </a:r>
              </a:p>
            </p:txBody>
          </p:sp>
          <p:sp>
            <p:nvSpPr>
              <p:cNvPr id="52"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53"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54" name="Ovaal 53"/>
              <p:cNvSpPr/>
              <p:nvPr/>
            </p:nvSpPr>
            <p:spPr>
              <a:xfrm>
                <a:off x="12483705" y="491007"/>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55" name="Ovaal 54"/>
              <p:cNvSpPr/>
              <p:nvPr/>
            </p:nvSpPr>
            <p:spPr>
              <a:xfrm>
                <a:off x="12488780" y="2499796"/>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56" name="Rechte verbindingslijn 55"/>
              <p:cNvCxnSpPr/>
              <p:nvPr/>
            </p:nvCxnSpPr>
            <p:spPr>
              <a:xfrm>
                <a:off x="12487778" y="283020"/>
                <a:ext cx="2592288" cy="0"/>
              </a:xfrm>
              <a:prstGeom prst="line">
                <a:avLst/>
              </a:prstGeom>
              <a:noFill/>
              <a:ln w="9525" cap="flat" cmpd="sng" algn="ctr">
                <a:solidFill>
                  <a:schemeClr val="accent3"/>
                </a:solidFill>
                <a:prstDash val="solid"/>
              </a:ln>
              <a:effectLst/>
            </p:spPr>
          </p:cxnSp>
          <p:cxnSp>
            <p:nvCxnSpPr>
              <p:cNvPr id="57" name="Rechte verbindingslijn 56"/>
              <p:cNvCxnSpPr/>
              <p:nvPr/>
            </p:nvCxnSpPr>
            <p:spPr>
              <a:xfrm>
                <a:off x="12479311" y="2303362"/>
                <a:ext cx="2592288" cy="0"/>
              </a:xfrm>
              <a:prstGeom prst="line">
                <a:avLst/>
              </a:prstGeom>
              <a:noFill/>
              <a:ln w="9525" cap="flat" cmpd="sng" algn="ctr">
                <a:solidFill>
                  <a:schemeClr val="accent3"/>
                </a:solidFill>
                <a:prstDash val="solid"/>
              </a:ln>
              <a:effectLst/>
            </p:spPr>
          </p:cxnSp>
          <p:cxnSp>
            <p:nvCxnSpPr>
              <p:cNvPr id="58" name="Rechte verbindingslijn 57"/>
              <p:cNvCxnSpPr/>
              <p:nvPr/>
            </p:nvCxnSpPr>
            <p:spPr>
              <a:xfrm>
                <a:off x="12470972" y="4334476"/>
                <a:ext cx="2608001" cy="0"/>
              </a:xfrm>
              <a:prstGeom prst="line">
                <a:avLst/>
              </a:prstGeom>
              <a:noFill/>
              <a:ln w="9525" cap="flat" cmpd="sng" algn="ctr">
                <a:solidFill>
                  <a:schemeClr val="accent3"/>
                </a:solidFill>
                <a:prstDash val="solid"/>
              </a:ln>
              <a:effectLst/>
            </p:spPr>
          </p:cxnSp>
          <p:pic>
            <p:nvPicPr>
              <p:cNvPr id="59"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60"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61" name="Ovaal 60"/>
              <p:cNvSpPr/>
              <p:nvPr/>
            </p:nvSpPr>
            <p:spPr>
              <a:xfrm>
                <a:off x="12488779" y="4532940"/>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62" name="Rechte verbindingslijn 61"/>
              <p:cNvCxnSpPr/>
              <p:nvPr/>
            </p:nvCxnSpPr>
            <p:spPr>
              <a:xfrm>
                <a:off x="12470972" y="6863444"/>
                <a:ext cx="2608001" cy="0"/>
              </a:xfrm>
              <a:prstGeom prst="line">
                <a:avLst/>
              </a:prstGeom>
              <a:noFill/>
              <a:ln w="9525" cap="flat" cmpd="sng" algn="ctr">
                <a:solidFill>
                  <a:schemeClr val="accent3"/>
                </a:solidFill>
                <a:prstDash val="solid"/>
              </a:ln>
              <a:effectLst/>
            </p:spPr>
          </p:cxnSp>
          <p:grpSp>
            <p:nvGrpSpPr>
              <p:cNvPr id="63" name="Groep 62"/>
              <p:cNvGrpSpPr/>
              <p:nvPr/>
            </p:nvGrpSpPr>
            <p:grpSpPr>
              <a:xfrm>
                <a:off x="12483705" y="3745117"/>
                <a:ext cx="1114138" cy="297656"/>
                <a:chOff x="13560784" y="3471416"/>
                <a:chExt cx="1114138" cy="297656"/>
              </a:xfrm>
            </p:grpSpPr>
            <p:sp>
              <p:nvSpPr>
                <p:cNvPr id="79" name="Afgeronde rechthoek 78"/>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80" name="Tekstvak 79"/>
                <p:cNvSpPr txBox="1"/>
                <p:nvPr/>
              </p:nvSpPr>
              <p:spPr>
                <a:xfrm>
                  <a:off x="13573594" y="3486508"/>
                  <a:ext cx="888311" cy="276999"/>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dirty="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81" name="Rechte verbindingslijn 80"/>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82" name="Gelijkbenige driehoek 81"/>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64" name="Groep 63"/>
              <p:cNvGrpSpPr/>
              <p:nvPr/>
            </p:nvGrpSpPr>
            <p:grpSpPr>
              <a:xfrm>
                <a:off x="13317310" y="6137670"/>
                <a:ext cx="1750842" cy="564707"/>
                <a:chOff x="13098875" y="6031678"/>
                <a:chExt cx="1969277" cy="635161"/>
              </a:xfrm>
            </p:grpSpPr>
            <p:sp>
              <p:nvSpPr>
                <p:cNvPr id="65" name="Rechthoek 64"/>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6" name="Groep 65"/>
                <p:cNvGrpSpPr/>
                <p:nvPr/>
              </p:nvGrpSpPr>
              <p:grpSpPr>
                <a:xfrm>
                  <a:off x="13098875" y="6031679"/>
                  <a:ext cx="1969277" cy="542924"/>
                  <a:chOff x="13164976" y="6054428"/>
                  <a:chExt cx="1969277" cy="542924"/>
                </a:xfrm>
              </p:grpSpPr>
              <p:sp>
                <p:nvSpPr>
                  <p:cNvPr id="69" name="Rechthoek 68"/>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0" name="Groep 69"/>
                  <p:cNvGrpSpPr/>
                  <p:nvPr/>
                </p:nvGrpSpPr>
                <p:grpSpPr>
                  <a:xfrm>
                    <a:off x="13214777" y="6112607"/>
                    <a:ext cx="145227" cy="129517"/>
                    <a:chOff x="12287399" y="5999447"/>
                    <a:chExt cx="194830" cy="173755"/>
                  </a:xfrm>
                </p:grpSpPr>
                <p:sp>
                  <p:nvSpPr>
                    <p:cNvPr id="73" name="Afgeronde rechthoek 72"/>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4" name="Rechthoek 73"/>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5" name="Rechthoek 74"/>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6" name="Rechthoek 75"/>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7" name="Rechthoek 76"/>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78" name="Rechthoek 77"/>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1" name="Rechthoek 70"/>
                  <p:cNvSpPr/>
                  <p:nvPr/>
                </p:nvSpPr>
                <p:spPr>
                  <a:xfrm>
                    <a:off x="13424745" y="6062529"/>
                    <a:ext cx="712246" cy="328867"/>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prstClr val="black"/>
                        </a:solidFill>
                        <a:effectLst/>
                        <a:uLnTx/>
                        <a:uFillTx/>
                      </a:rPr>
                      <a:t>Indeling</a:t>
                    </a:r>
                  </a:p>
                </p:txBody>
              </p:sp>
              <p:sp>
                <p:nvSpPr>
                  <p:cNvPr id="72" name="Gelijkbenige driehoek 71"/>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7" name="Afgeronde rechthoek 66"/>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Calibri"/>
                      <a:ea typeface="+mn-ea"/>
                      <a:cs typeface="+mn-cs"/>
                    </a:rPr>
                    <a:t>Dia herstellen</a:t>
                  </a:r>
                </a:p>
              </p:txBody>
            </p:sp>
            <p:pic>
              <p:nvPicPr>
                <p:cNvPr id="6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
        <p:nvSpPr>
          <p:cNvPr id="44" name="Rechthoek 43"/>
          <p:cNvSpPr/>
          <p:nvPr userDrawn="1"/>
        </p:nvSpPr>
        <p:spPr>
          <a:xfrm>
            <a:off x="0" y="5000625"/>
            <a:ext cx="9148454" cy="142875"/>
          </a:xfrm>
          <a:prstGeom prst="rect">
            <a:avLst/>
          </a:prstGeom>
          <a:solidFill>
            <a:srgbClr val="005A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5" name="Vrije vorm 44"/>
          <p:cNvSpPr/>
          <p:nvPr userDrawn="1"/>
        </p:nvSpPr>
        <p:spPr>
          <a:xfrm>
            <a:off x="6162178" y="0"/>
            <a:ext cx="2980466" cy="146050"/>
          </a:xfrm>
          <a:custGeom>
            <a:avLst/>
            <a:gdLst>
              <a:gd name="connsiteX0" fmla="*/ 0 w 2980466"/>
              <a:gd name="connsiteY0" fmla="*/ 0 h 146050"/>
              <a:gd name="connsiteX1" fmla="*/ 2980466 w 2980466"/>
              <a:gd name="connsiteY1" fmla="*/ 0 h 146050"/>
              <a:gd name="connsiteX2" fmla="*/ 2980466 w 2980466"/>
              <a:gd name="connsiteY2" fmla="*/ 146050 h 146050"/>
              <a:gd name="connsiteX3" fmla="*/ 43603 w 2980466"/>
              <a:gd name="connsiteY3" fmla="*/ 146050 h 146050"/>
            </a:gdLst>
            <a:ahLst/>
            <a:cxnLst>
              <a:cxn ang="0">
                <a:pos x="connsiteX0" y="connsiteY0"/>
              </a:cxn>
              <a:cxn ang="0">
                <a:pos x="connsiteX1" y="connsiteY1"/>
              </a:cxn>
              <a:cxn ang="0">
                <a:pos x="connsiteX2" y="connsiteY2"/>
              </a:cxn>
              <a:cxn ang="0">
                <a:pos x="connsiteX3" y="connsiteY3"/>
              </a:cxn>
            </a:cxnLst>
            <a:rect l="l" t="t" r="r" b="b"/>
            <a:pathLst>
              <a:path w="2980466" h="146050">
                <a:moveTo>
                  <a:pt x="0" y="0"/>
                </a:moveTo>
                <a:lnTo>
                  <a:pt x="2980466" y="0"/>
                </a:lnTo>
                <a:lnTo>
                  <a:pt x="2980466" y="146050"/>
                </a:lnTo>
                <a:lnTo>
                  <a:pt x="43603" y="146050"/>
                </a:lnTo>
                <a:close/>
              </a:path>
            </a:pathLst>
          </a:custGeom>
          <a:solidFill>
            <a:srgbClr val="005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47" name="Afbeelding 46"/>
          <p:cNvPicPr>
            <a:picLocks noChangeAspect="1"/>
          </p:cNvPicPr>
          <p:nvPr userDrawn="1"/>
        </p:nvPicPr>
        <p:blipFill rotWithShape="1">
          <a:blip r:embed="rId5" cstate="email">
            <a:extLst>
              <a:ext uri="{28A0092B-C50C-407E-A947-70E740481C1C}">
                <a14:useLocalDpi xmlns:a14="http://schemas.microsoft.com/office/drawing/2010/main" val="0"/>
              </a:ext>
            </a:extLst>
          </a:blip>
          <a:srcRect l="1405" t="80855" r="68351" b="2531"/>
          <a:stretch/>
        </p:blipFill>
        <p:spPr>
          <a:xfrm>
            <a:off x="6326218" y="383600"/>
            <a:ext cx="2451730" cy="758268"/>
          </a:xfrm>
          <a:prstGeom prst="rect">
            <a:avLst/>
          </a:prstGeom>
        </p:spPr>
      </p:pic>
      <p:sp>
        <p:nvSpPr>
          <p:cNvPr id="46" name="Tekstvak 45"/>
          <p:cNvSpPr txBox="1"/>
          <p:nvPr userDrawn="1"/>
        </p:nvSpPr>
        <p:spPr>
          <a:xfrm>
            <a:off x="484293" y="4961080"/>
            <a:ext cx="1862667" cy="200055"/>
          </a:xfrm>
          <a:prstGeom prst="rect">
            <a:avLst/>
          </a:prstGeom>
          <a:noFill/>
        </p:spPr>
        <p:txBody>
          <a:bodyPr wrap="square" rtlCol="0">
            <a:spAutoFit/>
          </a:bodyPr>
          <a:lstStyle/>
          <a:p>
            <a:r>
              <a:rPr lang="nl-NL" sz="700" kern="1200" dirty="0">
                <a:solidFill>
                  <a:schemeClr val="bg1"/>
                </a:solidFill>
                <a:effectLst/>
                <a:latin typeface="+mn-lt"/>
                <a:ea typeface="+mn-ea"/>
                <a:cs typeface="+mn-cs"/>
              </a:rPr>
              <a:t>© Driestar educatief</a:t>
            </a:r>
          </a:p>
        </p:txBody>
      </p:sp>
    </p:spTree>
    <p:extLst>
      <p:ext uri="{BB962C8B-B14F-4D97-AF65-F5344CB8AC3E}">
        <p14:creationId xmlns:p14="http://schemas.microsoft.com/office/powerpoint/2010/main" val="36534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slide">
    <p:spTree>
      <p:nvGrpSpPr>
        <p:cNvPr id="1" name=""/>
        <p:cNvGrpSpPr/>
        <p:nvPr/>
      </p:nvGrpSpPr>
      <p:grpSpPr>
        <a:xfrm>
          <a:off x="0" y="0"/>
          <a:ext cx="0" cy="0"/>
          <a:chOff x="0" y="0"/>
          <a:chExt cx="0" cy="0"/>
        </a:xfrm>
      </p:grpSpPr>
      <p:sp>
        <p:nvSpPr>
          <p:cNvPr id="6" name="Tijdelijke aanduiding voor afbeelding 4"/>
          <p:cNvSpPr>
            <a:spLocks noGrp="1"/>
          </p:cNvSpPr>
          <p:nvPr>
            <p:ph type="pic" sz="quarter" idx="10"/>
          </p:nvPr>
        </p:nvSpPr>
        <p:spPr>
          <a:xfrm>
            <a:off x="0" y="0"/>
            <a:ext cx="9144000" cy="5143499"/>
          </a:xfrm>
          <a:solidFill>
            <a:schemeClr val="bg1">
              <a:lumMod val="85000"/>
            </a:schemeClr>
          </a:solidFill>
        </p:spPr>
        <p:txBody>
          <a:bodyPr bIns="684000" anchor="ctr">
            <a:normAutofit/>
          </a:bodyPr>
          <a:lstStyle>
            <a:lvl1pPr marL="0" indent="0" algn="ctr">
              <a:buNone/>
              <a:defRPr lang="nl-NL" sz="1600" i="1" kern="1200" dirty="0">
                <a:solidFill>
                  <a:schemeClr val="tx1"/>
                </a:solidFill>
                <a:latin typeface="+mn-lt"/>
                <a:ea typeface="+mn-ea"/>
                <a:cs typeface="+mn-cs"/>
              </a:defRPr>
            </a:lvl1pPr>
          </a:lstStyle>
          <a:p>
            <a:endParaRPr lang="nl-NL" dirty="0"/>
          </a:p>
        </p:txBody>
      </p:sp>
      <p:sp>
        <p:nvSpPr>
          <p:cNvPr id="11" name="Tijdelijke aanduiding voor tekst 10"/>
          <p:cNvSpPr>
            <a:spLocks noGrp="1"/>
          </p:cNvSpPr>
          <p:nvPr>
            <p:ph type="body" sz="quarter" idx="11" hasCustomPrompt="1"/>
          </p:nvPr>
        </p:nvSpPr>
        <p:spPr>
          <a:xfrm flipH="1">
            <a:off x="0" y="2144792"/>
            <a:ext cx="4094463" cy="2998708"/>
          </a:xfrm>
          <a:custGeom>
            <a:avLst/>
            <a:gdLst>
              <a:gd name="connsiteX0" fmla="*/ 3244902 w 4094463"/>
              <a:gd name="connsiteY0" fmla="*/ 286 h 2998708"/>
              <a:gd name="connsiteX1" fmla="*/ 0 w 4094463"/>
              <a:gd name="connsiteY1" fmla="*/ 1349890 h 2998708"/>
              <a:gd name="connsiteX2" fmla="*/ 766930 w 4094463"/>
              <a:gd name="connsiteY2" fmla="*/ 2998708 h 2998708"/>
              <a:gd name="connsiteX3" fmla="*/ 4094463 w 4094463"/>
              <a:gd name="connsiteY3" fmla="*/ 2998708 h 2998708"/>
              <a:gd name="connsiteX4" fmla="*/ 4094463 w 4094463"/>
              <a:gd name="connsiteY4" fmla="*/ 87472 h 2998708"/>
              <a:gd name="connsiteX5" fmla="*/ 3244902 w 4094463"/>
              <a:gd name="connsiteY5" fmla="*/ 286 h 299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4463" h="2998708">
                <a:moveTo>
                  <a:pt x="3244902" y="286"/>
                </a:moveTo>
                <a:cubicBezTo>
                  <a:pt x="2295217" y="-10230"/>
                  <a:pt x="1087266" y="266857"/>
                  <a:pt x="0" y="1349890"/>
                </a:cubicBezTo>
                <a:lnTo>
                  <a:pt x="766930" y="2998708"/>
                </a:lnTo>
                <a:lnTo>
                  <a:pt x="4094463" y="2998708"/>
                </a:lnTo>
                <a:lnTo>
                  <a:pt x="4094463" y="87472"/>
                </a:lnTo>
                <a:cubicBezTo>
                  <a:pt x="3849329" y="39253"/>
                  <a:pt x="3561464" y="3791"/>
                  <a:pt x="3244902" y="286"/>
                </a:cubicBezTo>
                <a:close/>
              </a:path>
            </a:pathLst>
          </a:custGeom>
          <a:solidFill>
            <a:srgbClr val="005ABA">
              <a:alpha val="90000"/>
            </a:srgbClr>
          </a:solidFill>
          <a:ln w="3175">
            <a:noFill/>
          </a:ln>
        </p:spPr>
        <p:txBody>
          <a:bodyPr wrap="square" anchor="ctr">
            <a:noAutofit/>
          </a:bodyPr>
          <a:lstStyle>
            <a:lvl1pPr marL="0" indent="0" algn="ctr">
              <a:buNone/>
              <a:defRPr sz="100">
                <a:solidFill>
                  <a:srgbClr val="6EB12D"/>
                </a:solidFill>
              </a:defRPr>
            </a:lvl1pPr>
          </a:lstStyle>
          <a:p>
            <a:pPr lvl="0"/>
            <a:r>
              <a:rPr lang="nl-NL" dirty="0"/>
              <a:t>-</a:t>
            </a:r>
          </a:p>
        </p:txBody>
      </p:sp>
      <p:sp>
        <p:nvSpPr>
          <p:cNvPr id="8" name="Titel 1"/>
          <p:cNvSpPr>
            <a:spLocks noGrp="1"/>
          </p:cNvSpPr>
          <p:nvPr>
            <p:ph type="ctrTitle" hasCustomPrompt="1"/>
          </p:nvPr>
        </p:nvSpPr>
        <p:spPr>
          <a:xfrm>
            <a:off x="457628" y="3260921"/>
            <a:ext cx="3089439" cy="352970"/>
          </a:xfrm>
        </p:spPr>
        <p:txBody>
          <a:bodyPr tIns="0" anchor="t" anchorCtr="0">
            <a:noAutofit/>
          </a:bodyPr>
          <a:lstStyle>
            <a:lvl1pPr algn="l">
              <a:defRPr sz="2400" b="1" i="1">
                <a:solidFill>
                  <a:schemeClr val="bg1"/>
                </a:solidFill>
              </a:defRPr>
            </a:lvl1pPr>
          </a:lstStyle>
          <a:p>
            <a:r>
              <a:rPr lang="nl-NL" dirty="0"/>
              <a:t>Titel</a:t>
            </a:r>
          </a:p>
        </p:txBody>
      </p:sp>
      <p:sp>
        <p:nvSpPr>
          <p:cNvPr id="9" name="Tijdelijke aanduiding voor tekst 6"/>
          <p:cNvSpPr>
            <a:spLocks noGrp="1"/>
          </p:cNvSpPr>
          <p:nvPr>
            <p:ph type="body" sz="quarter" idx="12" hasCustomPrompt="1"/>
          </p:nvPr>
        </p:nvSpPr>
        <p:spPr>
          <a:xfrm>
            <a:off x="457628" y="3798738"/>
            <a:ext cx="3089439" cy="338585"/>
          </a:xfrm>
        </p:spPr>
        <p:txBody>
          <a:bodyPr anchor="t" anchorCtr="0">
            <a:noAutofit/>
          </a:bodyPr>
          <a:lstStyle>
            <a:lvl1pPr marL="0" indent="0">
              <a:buNone/>
              <a:defRPr sz="1600" b="0" i="1">
                <a:solidFill>
                  <a:schemeClr val="bg1"/>
                </a:solidFill>
              </a:defRPr>
            </a:lvl1pPr>
          </a:lstStyle>
          <a:p>
            <a:pPr lvl="0"/>
            <a:r>
              <a:rPr lang="nl-NL" dirty="0"/>
              <a:t>Ondertitel</a:t>
            </a:r>
          </a:p>
        </p:txBody>
      </p:sp>
      <p:grpSp>
        <p:nvGrpSpPr>
          <p:cNvPr id="7" name="Groep 6"/>
          <p:cNvGrpSpPr/>
          <p:nvPr userDrawn="1"/>
        </p:nvGrpSpPr>
        <p:grpSpPr>
          <a:xfrm>
            <a:off x="9404445" y="-4083"/>
            <a:ext cx="2187481" cy="5151666"/>
            <a:chOff x="9316379" y="-5444"/>
            <a:chExt cx="2609094" cy="6868888"/>
          </a:xfrm>
        </p:grpSpPr>
        <p:pic>
          <p:nvPicPr>
            <p:cNvPr id="10" name="Picture 3"/>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12068" y="5637967"/>
              <a:ext cx="1327774" cy="1015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Instructie Afbeelding &amp; Dia Herstellen"/>
            <p:cNvGrpSpPr/>
            <p:nvPr userDrawn="1"/>
          </p:nvGrpSpPr>
          <p:grpSpPr>
            <a:xfrm>
              <a:off x="9316379" y="-5444"/>
              <a:ext cx="2609094" cy="6868888"/>
              <a:chOff x="12470972" y="-5444"/>
              <a:chExt cx="2609094" cy="6868888"/>
            </a:xfrm>
          </p:grpSpPr>
          <p:sp>
            <p:nvSpPr>
              <p:cNvPr id="13" name="Rechthoek 12"/>
              <p:cNvSpPr/>
              <p:nvPr/>
            </p:nvSpPr>
            <p:spPr>
              <a:xfrm>
                <a:off x="12483705" y="-5444"/>
                <a:ext cx="2584447" cy="288464"/>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80000"/>
                  </a:lnSpc>
                  <a:spcBef>
                    <a:spcPts val="0"/>
                  </a:spcBef>
                  <a:spcAft>
                    <a:spcPts val="0"/>
                  </a:spcAft>
                  <a:buClrTx/>
                  <a:buSzTx/>
                  <a:buFontTx/>
                  <a:buNone/>
                  <a:tabLst/>
                  <a:defRPr/>
                </a:pPr>
                <a:r>
                  <a:rPr kumimoji="0" lang="nl-NL" sz="1200" b="1" i="0" u="none" strike="noStrike" kern="0" cap="none" spc="0" normalizeH="0" baseline="0" noProof="0" dirty="0">
                    <a:ln>
                      <a:noFill/>
                    </a:ln>
                    <a:solidFill>
                      <a:schemeClr val="accent3"/>
                    </a:solidFill>
                    <a:effectLst/>
                    <a:uLnTx/>
                    <a:uFillTx/>
                    <a:latin typeface="Segoe UI Light" panose="020B0502040204020203" pitchFamily="34" charset="0"/>
                    <a:cs typeface="Segoe UI Light" panose="020B0502040204020203" pitchFamily="34" charset="0"/>
                  </a:rPr>
                  <a:t>AFBEELDING INVOEGEN</a:t>
                </a:r>
              </a:p>
            </p:txBody>
          </p:sp>
          <p:sp>
            <p:nvSpPr>
              <p:cNvPr id="14" name="Tekstvak 33"/>
              <p:cNvSpPr txBox="1"/>
              <p:nvPr/>
            </p:nvSpPr>
            <p:spPr>
              <a:xfrm>
                <a:off x="12483705" y="974289"/>
                <a:ext cx="2584447" cy="22459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op het icoon om een afbeelding</a:t>
                </a:r>
                <a:b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b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 te voegen</a:t>
                </a:r>
              </a:p>
            </p:txBody>
          </p:sp>
          <p:sp>
            <p:nvSpPr>
              <p:cNvPr id="15" name="Tekstvak 33"/>
              <p:cNvSpPr txBox="1"/>
              <p:nvPr/>
            </p:nvSpPr>
            <p:spPr>
              <a:xfrm>
                <a:off x="12479311" y="3056156"/>
                <a:ext cx="2592287" cy="444851"/>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Selecteer de afbeelding die u wilt invoegen en klik op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‘Invoegen’</a:t>
                </a:r>
              </a:p>
            </p:txBody>
          </p:sp>
          <p:sp>
            <p:nvSpPr>
              <p:cNvPr id="16" name="Ovaal 15"/>
              <p:cNvSpPr/>
              <p:nvPr/>
            </p:nvSpPr>
            <p:spPr>
              <a:xfrm>
                <a:off x="12483705" y="491007"/>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1</a:t>
                </a:r>
              </a:p>
            </p:txBody>
          </p:sp>
          <p:sp>
            <p:nvSpPr>
              <p:cNvPr id="17" name="Ovaal 16"/>
              <p:cNvSpPr/>
              <p:nvPr/>
            </p:nvSpPr>
            <p:spPr>
              <a:xfrm>
                <a:off x="12488780" y="2499796"/>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2</a:t>
                </a:r>
              </a:p>
            </p:txBody>
          </p:sp>
          <p:cxnSp>
            <p:nvCxnSpPr>
              <p:cNvPr id="18" name="Rechte verbindingslijn 17"/>
              <p:cNvCxnSpPr/>
              <p:nvPr/>
            </p:nvCxnSpPr>
            <p:spPr>
              <a:xfrm>
                <a:off x="12487778" y="283020"/>
                <a:ext cx="2592288" cy="0"/>
              </a:xfrm>
              <a:prstGeom prst="line">
                <a:avLst/>
              </a:prstGeom>
              <a:noFill/>
              <a:ln w="9525" cap="flat" cmpd="sng" algn="ctr">
                <a:solidFill>
                  <a:schemeClr val="accent3"/>
                </a:solidFill>
                <a:prstDash val="solid"/>
              </a:ln>
              <a:effectLst/>
            </p:spPr>
          </p:cxnSp>
          <p:cxnSp>
            <p:nvCxnSpPr>
              <p:cNvPr id="19" name="Rechte verbindingslijn 18"/>
              <p:cNvCxnSpPr/>
              <p:nvPr/>
            </p:nvCxnSpPr>
            <p:spPr>
              <a:xfrm>
                <a:off x="12479311" y="2303362"/>
                <a:ext cx="2592288" cy="0"/>
              </a:xfrm>
              <a:prstGeom prst="line">
                <a:avLst/>
              </a:prstGeom>
              <a:noFill/>
              <a:ln w="9525" cap="flat" cmpd="sng" algn="ctr">
                <a:solidFill>
                  <a:schemeClr val="accent3"/>
                </a:solidFill>
                <a:prstDash val="solid"/>
              </a:ln>
              <a:effectLst/>
            </p:spPr>
          </p:cxnSp>
          <p:cxnSp>
            <p:nvCxnSpPr>
              <p:cNvPr id="20" name="Rechte verbindingslijn 19"/>
              <p:cNvCxnSpPr/>
              <p:nvPr/>
            </p:nvCxnSpPr>
            <p:spPr>
              <a:xfrm>
                <a:off x="12470972" y="4334476"/>
                <a:ext cx="2608001" cy="0"/>
              </a:xfrm>
              <a:prstGeom prst="line">
                <a:avLst/>
              </a:prstGeom>
              <a:noFill/>
              <a:ln w="9525" cap="flat" cmpd="sng" algn="ctr">
                <a:solidFill>
                  <a:schemeClr val="accent3"/>
                </a:solidFill>
                <a:prstDash val="solid"/>
              </a:ln>
              <a:effectLst/>
            </p:spPr>
          </p:cxnSp>
          <p:pic>
            <p:nvPicPr>
              <p:cNvPr id="21" name="Icoontje afbeeld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88780" y="1490583"/>
                <a:ext cx="521075" cy="521075"/>
              </a:xfrm>
              <a:prstGeom prst="rect">
                <a:avLst/>
              </a:prstGeom>
            </p:spPr>
          </p:pic>
          <p:sp>
            <p:nvSpPr>
              <p:cNvPr id="22" name="Tekstvak 33"/>
              <p:cNvSpPr txBox="1"/>
              <p:nvPr/>
            </p:nvSpPr>
            <p:spPr>
              <a:xfrm>
                <a:off x="12479311" y="5017802"/>
                <a:ext cx="2588841" cy="40000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Klik met de rechter muisknop op de miniatuurweergave van de dia en kies </a:t>
                </a:r>
                <a:r>
                  <a:rPr kumimoji="0" lang="nl-NL" sz="900" b="1" i="0" u="none" strike="noStrike" kern="0" cap="none" spc="0" normalizeH="0" baseline="0" noProof="0" dirty="0">
                    <a:ln>
                      <a:noFill/>
                    </a:ln>
                    <a:solidFill>
                      <a:prstClr val="black"/>
                    </a:solidFill>
                    <a:effectLst/>
                    <a:uLnTx/>
                    <a:uFillTx/>
                    <a:latin typeface="Segoe UI Light" panose="020B0502040204020203" pitchFamily="34" charset="0"/>
                    <a:ea typeface="+mn-ea"/>
                    <a:cs typeface="Segoe UI Light" panose="020B0502040204020203" pitchFamily="34" charset="0"/>
                  </a:rPr>
                  <a:t>‘Dia herstellen’</a:t>
                </a:r>
              </a:p>
            </p:txBody>
          </p:sp>
          <p:sp>
            <p:nvSpPr>
              <p:cNvPr id="23" name="Ovaal 22"/>
              <p:cNvSpPr/>
              <p:nvPr/>
            </p:nvSpPr>
            <p:spPr>
              <a:xfrm>
                <a:off x="12488779" y="4532940"/>
                <a:ext cx="359927" cy="359927"/>
              </a:xfrm>
              <a:prstGeom prst="ellipse">
                <a:avLst/>
              </a:prstGeom>
              <a:solidFill>
                <a:schemeClr val="accent3"/>
              </a:solidFill>
              <a:ln w="25400" cap="flat" cmpd="sng" algn="ctr">
                <a:noFill/>
                <a:prstDash val="solid"/>
              </a:ln>
              <a:effectLst/>
            </p:spPr>
            <p:txBody>
              <a:bodyPr lIns="0" tIns="36000" rIns="0" bIns="43200" rtlCol="0" anchor="ct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dirty="0">
                    <a:ln>
                      <a:noFill/>
                    </a:ln>
                    <a:solidFill>
                      <a:prstClr val="white"/>
                    </a:solidFill>
                    <a:effectLst/>
                    <a:uLnTx/>
                    <a:uFillTx/>
                    <a:latin typeface="Segoe UI Light" panose="020B0502040204020203" pitchFamily="34" charset="0"/>
                    <a:ea typeface="+mn-ea"/>
                    <a:cs typeface="Segoe UI Light" panose="020B0502040204020203" pitchFamily="34" charset="0"/>
                  </a:rPr>
                  <a:t>3</a:t>
                </a:r>
              </a:p>
            </p:txBody>
          </p:sp>
          <p:cxnSp>
            <p:nvCxnSpPr>
              <p:cNvPr id="24" name="Rechte verbindingslijn 23"/>
              <p:cNvCxnSpPr/>
              <p:nvPr/>
            </p:nvCxnSpPr>
            <p:spPr>
              <a:xfrm>
                <a:off x="12470972" y="6863444"/>
                <a:ext cx="2608001" cy="0"/>
              </a:xfrm>
              <a:prstGeom prst="line">
                <a:avLst/>
              </a:prstGeom>
              <a:noFill/>
              <a:ln w="9525" cap="flat" cmpd="sng" algn="ctr">
                <a:solidFill>
                  <a:schemeClr val="accent3"/>
                </a:solidFill>
                <a:prstDash val="solid"/>
              </a:ln>
              <a:effectLst/>
            </p:spPr>
          </p:cxnSp>
          <p:grpSp>
            <p:nvGrpSpPr>
              <p:cNvPr id="25" name="Groep 24"/>
              <p:cNvGrpSpPr/>
              <p:nvPr/>
            </p:nvGrpSpPr>
            <p:grpSpPr>
              <a:xfrm>
                <a:off x="12483705" y="3745117"/>
                <a:ext cx="1114138" cy="297656"/>
                <a:chOff x="13560784" y="3471416"/>
                <a:chExt cx="1114138" cy="297656"/>
              </a:xfrm>
            </p:grpSpPr>
            <p:sp>
              <p:nvSpPr>
                <p:cNvPr id="41" name="Afgeronde rechthoek 40"/>
                <p:cNvSpPr/>
                <p:nvPr/>
              </p:nvSpPr>
              <p:spPr>
                <a:xfrm>
                  <a:off x="13560784" y="3471416"/>
                  <a:ext cx="1114138" cy="297656"/>
                </a:xfrm>
                <a:prstGeom prst="roundRect">
                  <a:avLst/>
                </a:prstGeom>
                <a:gradFill flip="none" rotWithShape="1">
                  <a:gsLst>
                    <a:gs pos="4000">
                      <a:srgbClr val="00B0F0"/>
                    </a:gs>
                    <a:gs pos="0">
                      <a:srgbClr val="0070C0"/>
                    </a:gs>
                    <a:gs pos="100000">
                      <a:srgbClr val="0070C0"/>
                    </a:gs>
                    <a:gs pos="12000">
                      <a:srgbClr val="D1EAFF"/>
                    </a:gs>
                    <a:gs pos="96000">
                      <a:srgbClr val="00B0F0"/>
                    </a:gs>
                    <a:gs pos="89000">
                      <a:srgbClr val="DDF4FF"/>
                    </a:gs>
                    <a:gs pos="43000">
                      <a:srgbClr val="D1EAFF"/>
                    </a:gs>
                    <a:gs pos="51000">
                      <a:srgbClr val="DDF4FF"/>
                    </a:gs>
                  </a:gsLst>
                  <a:lin ang="16200000" scaled="1"/>
                  <a:tileRect/>
                </a:gra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2" name="Tekstvak 41"/>
                <p:cNvSpPr txBox="1"/>
                <p:nvPr/>
              </p:nvSpPr>
              <p:spPr>
                <a:xfrm>
                  <a:off x="13573594" y="3486508"/>
                  <a:ext cx="888311" cy="276999"/>
                </a:xfrm>
                <a:prstGeom prst="rect">
                  <a:avLst/>
                </a:prstGeom>
                <a:noFill/>
              </p:spPr>
              <p:txBody>
                <a:bodyPr wrap="square" rtlCol="0" anchor="ctr">
                  <a:spAutoFit/>
                </a:bodyPr>
                <a:lstStyle>
                  <a:defPPr>
                    <a:defRPr lang="nl-NL"/>
                  </a:defPPr>
                  <a:lvl1pPr marR="0" lvl="0" indent="0" algn="ctr" fontAlgn="auto">
                    <a:lnSpc>
                      <a:spcPct val="100000"/>
                    </a:lnSpc>
                    <a:spcBef>
                      <a:spcPts val="0"/>
                    </a:spcBef>
                    <a:spcAft>
                      <a:spcPts val="0"/>
                    </a:spcAft>
                    <a:buClrTx/>
                    <a:buSzTx/>
                    <a:buFontTx/>
                    <a:buNone/>
                    <a:tabLst/>
                    <a:defRPr kumimoji="0" sz="900" i="0" u="none" strike="noStrike" kern="0" cap="none" spc="0" normalizeH="0" baseline="0">
                      <a:ln>
                        <a:noFill/>
                      </a:ln>
                      <a:effectLst>
                        <a:outerShdw blurRad="25400" algn="ctr" rotWithShape="0">
                          <a:prstClr val="white"/>
                        </a:outerShdw>
                      </a:effectLst>
                      <a:uLnTx/>
                      <a:uFillTx/>
                      <a:latin typeface="Segoe UI Light" panose="020B0502040204020203" pitchFamily="34" charset="0"/>
                      <a:cs typeface="Segoe UI Light" panose="020B0502040204020203" pitchFamily="34" charset="0"/>
                    </a:defRPr>
                  </a:lvl1pPr>
                  <a:lvl2pPr fontAlgn="base">
                    <a:spcBef>
                      <a:spcPct val="0"/>
                    </a:spcBef>
                    <a:spcAft>
                      <a:spcPct val="0"/>
                    </a:spcAft>
                    <a:defRPr>
                      <a:latin typeface="Arial" charset="0"/>
                      <a:cs typeface="Arial" charset="0"/>
                    </a:defRPr>
                  </a:lvl2pPr>
                  <a:lvl3pPr fontAlgn="base">
                    <a:spcBef>
                      <a:spcPct val="0"/>
                    </a:spcBef>
                    <a:spcAft>
                      <a:spcPct val="0"/>
                    </a:spcAft>
                    <a:defRPr>
                      <a:latin typeface="Arial" charset="0"/>
                      <a:cs typeface="Arial" charset="0"/>
                    </a:defRPr>
                  </a:lvl3pPr>
                  <a:lvl4pPr fontAlgn="base">
                    <a:spcBef>
                      <a:spcPct val="0"/>
                    </a:spcBef>
                    <a:spcAft>
                      <a:spcPct val="0"/>
                    </a:spcAft>
                    <a:defRPr>
                      <a:latin typeface="Arial" charset="0"/>
                      <a:cs typeface="Arial" charset="0"/>
                    </a:defRPr>
                  </a:lvl4pPr>
                  <a:lvl5pPr fontAlgn="base">
                    <a:spcBef>
                      <a:spcPct val="0"/>
                    </a:spcBef>
                    <a:spcAft>
                      <a:spcPct val="0"/>
                    </a:spcAft>
                    <a:defRPr>
                      <a:latin typeface="Arial" charset="0"/>
                      <a:cs typeface="Arial" charset="0"/>
                    </a:defRPr>
                  </a:lvl5pPr>
                  <a:lvl6pPr>
                    <a:defRPr>
                      <a:latin typeface="Arial" charset="0"/>
                      <a:cs typeface="Arial" charset="0"/>
                    </a:defRPr>
                  </a:lvl6pPr>
                  <a:lvl7pPr>
                    <a:defRPr>
                      <a:latin typeface="Arial" charset="0"/>
                      <a:cs typeface="Arial" charset="0"/>
                    </a:defRPr>
                  </a:lvl7pPr>
                  <a:lvl8pPr>
                    <a:defRPr>
                      <a:latin typeface="Arial" charset="0"/>
                      <a:cs typeface="Arial" charset="0"/>
                    </a:defRPr>
                  </a:lvl8pPr>
                  <a:lvl9pPr>
                    <a:defRPr>
                      <a:latin typeface="Arial" charset="0"/>
                      <a:cs typeface="Arial" charset="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50" b="0" i="0" u="none" strike="noStrike" kern="0" cap="none" spc="0" normalizeH="0" baseline="0" noProof="0" dirty="0">
                      <a:ln>
                        <a:noFill/>
                      </a:ln>
                      <a:solidFill>
                        <a:prstClr val="black"/>
                      </a:solidFill>
                      <a:effectLst>
                        <a:outerShdw blurRad="25400" algn="ctr" rotWithShape="0">
                          <a:prstClr val="white"/>
                        </a:outerShdw>
                      </a:effectLst>
                      <a:uLnTx/>
                      <a:uFillTx/>
                      <a:latin typeface="Segoe UI Light" panose="020B0502040204020203" pitchFamily="34" charset="0"/>
                      <a:cs typeface="Segoe UI Light" panose="020B0502040204020203" pitchFamily="34" charset="0"/>
                    </a:rPr>
                    <a:t>Invoegen</a:t>
                  </a:r>
                </a:p>
              </p:txBody>
            </p:sp>
            <p:cxnSp>
              <p:nvCxnSpPr>
                <p:cNvPr id="43" name="Rechte verbindingslijn 42"/>
                <p:cNvCxnSpPr/>
                <p:nvPr/>
              </p:nvCxnSpPr>
              <p:spPr>
                <a:xfrm>
                  <a:off x="14461905" y="3507058"/>
                  <a:ext cx="0" cy="224432"/>
                </a:xfrm>
                <a:prstGeom prst="line">
                  <a:avLst/>
                </a:prstGeom>
                <a:noFill/>
                <a:ln w="9525" cap="flat" cmpd="sng" algn="ctr">
                  <a:solidFill>
                    <a:sysClr val="windowText" lastClr="000000"/>
                  </a:solidFill>
                  <a:prstDash val="solid"/>
                </a:ln>
                <a:effectLst/>
              </p:spPr>
            </p:cxnSp>
            <p:sp>
              <p:nvSpPr>
                <p:cNvPr id="44" name="Gelijkbenige driehoek 43"/>
                <p:cNvSpPr/>
                <p:nvPr/>
              </p:nvSpPr>
              <p:spPr>
                <a:xfrm rot="10800000">
                  <a:off x="14518584" y="3600521"/>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6" name="Groep 25"/>
              <p:cNvGrpSpPr/>
              <p:nvPr/>
            </p:nvGrpSpPr>
            <p:grpSpPr>
              <a:xfrm>
                <a:off x="13317310" y="6137670"/>
                <a:ext cx="1750842" cy="564707"/>
                <a:chOff x="13098875" y="6031678"/>
                <a:chExt cx="1969277" cy="635161"/>
              </a:xfrm>
            </p:grpSpPr>
            <p:sp>
              <p:nvSpPr>
                <p:cNvPr id="27" name="Rechthoek 26"/>
                <p:cNvSpPr/>
                <p:nvPr/>
              </p:nvSpPr>
              <p:spPr>
                <a:xfrm>
                  <a:off x="13103058" y="6031678"/>
                  <a:ext cx="1957909" cy="536628"/>
                </a:xfrm>
                <a:prstGeom prst="rect">
                  <a:avLst/>
                </a:prstGeom>
                <a:solidFill>
                  <a:sysClr val="window" lastClr="FFFFFF"/>
                </a:solidFill>
                <a:ln w="25400" cap="flat" cmpd="sng" algn="ctr">
                  <a:noFill/>
                  <a:prstDash val="solid"/>
                </a:ln>
                <a:effectLst>
                  <a:outerShdw blurRad="63500" sx="102000" sy="102000" algn="ctr" rotWithShape="0">
                    <a:prstClr val="black">
                      <a:alpha val="40000"/>
                    </a:prst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28" name="Groep 27"/>
                <p:cNvGrpSpPr/>
                <p:nvPr/>
              </p:nvGrpSpPr>
              <p:grpSpPr>
                <a:xfrm>
                  <a:off x="13098875" y="6031679"/>
                  <a:ext cx="1969277" cy="542924"/>
                  <a:chOff x="13164976" y="6054428"/>
                  <a:chExt cx="1969277" cy="542924"/>
                </a:xfrm>
              </p:grpSpPr>
              <p:sp>
                <p:nvSpPr>
                  <p:cNvPr id="31" name="Rechthoek 30"/>
                  <p:cNvSpPr/>
                  <p:nvPr/>
                </p:nvSpPr>
                <p:spPr>
                  <a:xfrm>
                    <a:off x="13164976" y="6054428"/>
                    <a:ext cx="1969277" cy="542924"/>
                  </a:xfrm>
                  <a:prstGeom prst="rect">
                    <a:avLst/>
                  </a:prstGeom>
                  <a:solidFill>
                    <a:sysClr val="window" lastClr="FFFFFF"/>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32" name="Groep 31"/>
                  <p:cNvGrpSpPr/>
                  <p:nvPr/>
                </p:nvGrpSpPr>
                <p:grpSpPr>
                  <a:xfrm>
                    <a:off x="13214777" y="6112607"/>
                    <a:ext cx="145227" cy="129517"/>
                    <a:chOff x="12287399" y="5999447"/>
                    <a:chExt cx="194830" cy="173755"/>
                  </a:xfrm>
                </p:grpSpPr>
                <p:sp>
                  <p:nvSpPr>
                    <p:cNvPr id="35" name="Afgeronde rechthoek 34"/>
                    <p:cNvSpPr/>
                    <p:nvPr/>
                  </p:nvSpPr>
                  <p:spPr>
                    <a:xfrm>
                      <a:off x="12287399" y="5999447"/>
                      <a:ext cx="194830" cy="173755"/>
                    </a:xfrm>
                    <a:prstGeom prst="roundRect">
                      <a:avLst/>
                    </a:prstGeom>
                    <a:solidFill>
                      <a:sysClr val="window" lastClr="FFFFFF">
                        <a:lumMod val="95000"/>
                      </a:sysClr>
                    </a:solidFill>
                    <a:ln w="6350" cap="flat" cmpd="sng" algn="ctr">
                      <a:solidFill>
                        <a:srgbClr val="00ADEE">
                          <a:lumMod val="5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6" name="Rechthoek 35"/>
                    <p:cNvSpPr/>
                    <p:nvPr/>
                  </p:nvSpPr>
                  <p:spPr>
                    <a:xfrm>
                      <a:off x="12309962" y="6064143"/>
                      <a:ext cx="67808" cy="88816"/>
                    </a:xfrm>
                    <a:prstGeom prst="rect">
                      <a:avLst/>
                    </a:prstGeom>
                    <a:solidFill>
                      <a:sysClr val="window" lastClr="FFFFFF">
                        <a:lumMod val="7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7" name="Rechthoek 36"/>
                    <p:cNvSpPr/>
                    <p:nvPr/>
                  </p:nvSpPr>
                  <p:spPr>
                    <a:xfrm>
                      <a:off x="12311695" y="6025633"/>
                      <a:ext cx="144676" cy="19389"/>
                    </a:xfrm>
                    <a:prstGeom prst="rect">
                      <a:avLst/>
                    </a:prstGeom>
                    <a:solidFill>
                      <a:sysClr val="window" lastClr="FFFFFF">
                        <a:lumMod val="50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8" name="Rechthoek 37"/>
                    <p:cNvSpPr/>
                    <p:nvPr/>
                  </p:nvSpPr>
                  <p:spPr>
                    <a:xfrm>
                      <a:off x="12394634" y="6067091"/>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39" name="Rechthoek 38"/>
                    <p:cNvSpPr/>
                    <p:nvPr/>
                  </p:nvSpPr>
                  <p:spPr>
                    <a:xfrm>
                      <a:off x="12398009" y="6099631"/>
                      <a:ext cx="41906" cy="13244"/>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Rechthoek 39"/>
                    <p:cNvSpPr/>
                    <p:nvPr/>
                  </p:nvSpPr>
                  <p:spPr>
                    <a:xfrm>
                      <a:off x="12394634" y="6135009"/>
                      <a:ext cx="61356" cy="1204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Rechthoek 32"/>
                  <p:cNvSpPr/>
                  <p:nvPr/>
                </p:nvSpPr>
                <p:spPr>
                  <a:xfrm>
                    <a:off x="13424745" y="6062529"/>
                    <a:ext cx="712246" cy="328867"/>
                  </a:xfrm>
                  <a:prstGeom prst="rect">
                    <a:avLst/>
                  </a:prstGeom>
                </p:spPr>
                <p:txBody>
                  <a:bodyPr wrap="non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825" b="0" i="0" u="none" strike="noStrike" kern="0" cap="none" spc="0" normalizeH="0" baseline="0" noProof="0" dirty="0">
                        <a:ln>
                          <a:noFill/>
                        </a:ln>
                        <a:solidFill>
                          <a:prstClr val="black"/>
                        </a:solidFill>
                        <a:effectLst/>
                        <a:uLnTx/>
                        <a:uFillTx/>
                      </a:rPr>
                      <a:t>Indeling</a:t>
                    </a:r>
                  </a:p>
                </p:txBody>
              </p:sp>
              <p:sp>
                <p:nvSpPr>
                  <p:cNvPr id="34" name="Gelijkbenige driehoek 33"/>
                  <p:cNvSpPr/>
                  <p:nvPr/>
                </p:nvSpPr>
                <p:spPr>
                  <a:xfrm rot="5400000">
                    <a:off x="14952381" y="6150144"/>
                    <a:ext cx="105309" cy="57157"/>
                  </a:xfrm>
                  <a:prstGeom prst="triangle">
                    <a:avLst/>
                  </a:prstGeom>
                  <a:solidFill>
                    <a:sysClr val="windowText" lastClr="0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9" name="Afgeronde rechthoek 28"/>
                <p:cNvSpPr/>
                <p:nvPr/>
              </p:nvSpPr>
              <p:spPr>
                <a:xfrm>
                  <a:off x="13098875" y="6299992"/>
                  <a:ext cx="1962093" cy="268314"/>
                </a:xfrm>
                <a:prstGeom prst="roundRect">
                  <a:avLst/>
                </a:prstGeom>
                <a:gradFill>
                  <a:gsLst>
                    <a:gs pos="0">
                      <a:srgbClr val="FFF2BD"/>
                    </a:gs>
                    <a:gs pos="34000">
                      <a:srgbClr val="FFE98B"/>
                    </a:gs>
                    <a:gs pos="78000">
                      <a:srgbClr val="FFF5C9"/>
                    </a:gs>
                    <a:gs pos="59000">
                      <a:srgbClr val="FFE98B"/>
                    </a:gs>
                  </a:gsLst>
                  <a:lin ang="5400000" scaled="0"/>
                </a:gradFill>
                <a:ln w="6350" cap="flat" cmpd="sng" algn="ctr">
                  <a:solidFill>
                    <a:srgbClr val="FFC000"/>
                  </a:solidFill>
                  <a:prstDash val="solid"/>
                </a:ln>
                <a:effectLst/>
              </p:spPr>
              <p:txBody>
                <a:bodyPr lIns="324000" rtlCol="0" anchor="ctr"/>
                <a:lstStyle/>
                <a:p>
                  <a:pPr marL="0" marR="0" lvl="0" indent="0" defTabSz="68580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dirty="0">
                      <a:ln>
                        <a:noFill/>
                      </a:ln>
                      <a:solidFill>
                        <a:prstClr val="black"/>
                      </a:solidFill>
                      <a:effectLst/>
                      <a:uLnTx/>
                      <a:uFillTx/>
                      <a:latin typeface="Calibri"/>
                      <a:ea typeface="+mn-ea"/>
                      <a:cs typeface="+mn-cs"/>
                    </a:rPr>
                    <a:t>Dia herstellen</a:t>
                  </a:r>
                </a:p>
              </p:txBody>
            </p:sp>
            <p:pic>
              <p:nvPicPr>
                <p:cNvPr id="3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849717" y="6378357"/>
                  <a:ext cx="178436" cy="288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3916850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otpagina">
    <p:spTree>
      <p:nvGrpSpPr>
        <p:cNvPr id="1" name=""/>
        <p:cNvGrpSpPr/>
        <p:nvPr/>
      </p:nvGrpSpPr>
      <p:grpSpPr>
        <a:xfrm>
          <a:off x="0" y="0"/>
          <a:ext cx="0" cy="0"/>
          <a:chOff x="0" y="0"/>
          <a:chExt cx="0" cy="0"/>
        </a:xfrm>
      </p:grpSpPr>
      <p:sp>
        <p:nvSpPr>
          <p:cNvPr id="8" name="Rechthoek 7"/>
          <p:cNvSpPr/>
          <p:nvPr userDrawn="1"/>
        </p:nvSpPr>
        <p:spPr>
          <a:xfrm>
            <a:off x="0" y="-8142"/>
            <a:ext cx="9156639" cy="5151642"/>
          </a:xfrm>
          <a:prstGeom prst="rect">
            <a:avLst/>
          </a:prstGeom>
          <a:solidFill>
            <a:srgbClr val="005AB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a:spLocks noGrp="1"/>
          </p:cNvSpPr>
          <p:nvPr>
            <p:ph type="title" hasCustomPrompt="1"/>
          </p:nvPr>
        </p:nvSpPr>
        <p:spPr>
          <a:xfrm>
            <a:off x="457200" y="538315"/>
            <a:ext cx="3495368" cy="1259913"/>
          </a:xfrm>
        </p:spPr>
        <p:txBody>
          <a:bodyPr anchor="t" anchorCtr="0">
            <a:noAutofit/>
          </a:bodyPr>
          <a:lstStyle>
            <a:lvl1pPr algn="l">
              <a:defRPr sz="2400" b="1" i="1">
                <a:solidFill>
                  <a:schemeClr val="bg1"/>
                </a:solidFill>
              </a:defRPr>
            </a:lvl1pPr>
          </a:lstStyle>
          <a:p>
            <a:r>
              <a:rPr lang="nl-NL" dirty="0"/>
              <a:t>Slotzin</a:t>
            </a:r>
          </a:p>
        </p:txBody>
      </p:sp>
      <p:sp>
        <p:nvSpPr>
          <p:cNvPr id="5" name="Tijdelijke aanduiding voor tekst 3"/>
          <p:cNvSpPr>
            <a:spLocks noGrp="1"/>
          </p:cNvSpPr>
          <p:nvPr>
            <p:ph type="body" sz="half" idx="2" hasCustomPrompt="1"/>
          </p:nvPr>
        </p:nvSpPr>
        <p:spPr>
          <a:xfrm>
            <a:off x="457200" y="1798228"/>
            <a:ext cx="2743200" cy="804862"/>
          </a:xfrm>
        </p:spPr>
        <p:txBody>
          <a:bodyPr anchor="t" anchorCtr="0">
            <a:noAutofit/>
          </a:bodyPr>
          <a:lstStyle>
            <a:lvl1pPr marL="0" indent="0">
              <a:buNone/>
              <a:defRPr sz="1400" i="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err="1"/>
              <a:t>Einde</a:t>
            </a:r>
            <a:r>
              <a:rPr lang="en-US" dirty="0"/>
              <a:t> </a:t>
            </a:r>
            <a:r>
              <a:rPr lang="en-US" dirty="0" err="1"/>
              <a:t>presentatie</a:t>
            </a:r>
            <a:r>
              <a:rPr lang="en-US" dirty="0"/>
              <a:t>.</a:t>
            </a:r>
          </a:p>
        </p:txBody>
      </p:sp>
      <p:pic>
        <p:nvPicPr>
          <p:cNvPr id="2" name="Afbeelding 1"/>
          <p:cNvPicPr>
            <a:picLocks noChangeAspect="1"/>
          </p:cNvPicPr>
          <p:nvPr userDrawn="1"/>
        </p:nvPicPr>
        <p:blipFill>
          <a:blip r:embed="rId2"/>
          <a:stretch>
            <a:fillRect/>
          </a:stretch>
        </p:blipFill>
        <p:spPr>
          <a:xfrm>
            <a:off x="5059772" y="2152150"/>
            <a:ext cx="4096867" cy="2999492"/>
          </a:xfrm>
          <a:prstGeom prst="rect">
            <a:avLst/>
          </a:prstGeom>
        </p:spPr>
      </p:pic>
      <p:sp>
        <p:nvSpPr>
          <p:cNvPr id="7" name="Tekstvak 6"/>
          <p:cNvSpPr txBox="1"/>
          <p:nvPr userDrawn="1"/>
        </p:nvSpPr>
        <p:spPr>
          <a:xfrm>
            <a:off x="420522" y="3651896"/>
            <a:ext cx="4557877" cy="1420774"/>
          </a:xfrm>
          <a:prstGeom prst="rect">
            <a:avLst/>
          </a:prstGeom>
          <a:noFill/>
          <a:ln>
            <a:noFill/>
          </a:ln>
        </p:spPr>
        <p:txBody>
          <a:bodyPr wrap="square" lIns="0" tIns="0" rIns="0" bIns="0" rtlCol="0">
            <a:spAutoFit/>
          </a:bodyPr>
          <a:lstStyle/>
          <a:p>
            <a:pPr>
              <a:lnSpc>
                <a:spcPct val="114000"/>
              </a:lnSpc>
            </a:pPr>
            <a:r>
              <a:rPr lang="nl-NL" sz="900" i="1" kern="1200" dirty="0">
                <a:solidFill>
                  <a:schemeClr val="bg1"/>
                </a:solidFill>
                <a:effectLst/>
                <a:latin typeface="+mj-lt"/>
                <a:ea typeface="+mn-ea"/>
                <a:cs typeface="+mn-cs"/>
              </a:rPr>
              <a:t>Driestar hogeschool leidt – al sinds 1944 – leraren op die met hart en ziel een bijdrage leveren aan het christelijk onderwijs. De hogeschool is</a:t>
            </a:r>
            <a:r>
              <a:rPr lang="nl-NL" sz="900" i="1" kern="1200" baseline="0" dirty="0">
                <a:solidFill>
                  <a:schemeClr val="bg1"/>
                </a:solidFill>
                <a:effectLst/>
                <a:latin typeface="+mj-lt"/>
                <a:ea typeface="+mn-ea"/>
                <a:cs typeface="+mn-cs"/>
              </a:rPr>
              <a:t> </a:t>
            </a:r>
            <a:r>
              <a:rPr lang="nl-NL" sz="900" i="1" kern="1200" dirty="0">
                <a:solidFill>
                  <a:schemeClr val="bg1"/>
                </a:solidFill>
                <a:effectLst/>
                <a:latin typeface="+mj-lt"/>
                <a:ea typeface="+mn-ea"/>
                <a:cs typeface="+mn-cs"/>
              </a:rPr>
              <a:t>onderdeel van kenniscentrum Driestar educatief en werkt nauw samen met Driestar onderwijsadvies en Driestar managementadvies.</a:t>
            </a:r>
          </a:p>
          <a:p>
            <a:pPr>
              <a:lnSpc>
                <a:spcPct val="114000"/>
              </a:lnSpc>
            </a:pPr>
            <a:endParaRPr lang="nl-NL" sz="900" i="1" kern="1200" dirty="0">
              <a:solidFill>
                <a:schemeClr val="bg1"/>
              </a:solidFill>
              <a:effectLst/>
              <a:latin typeface="+mj-lt"/>
              <a:ea typeface="+mn-ea"/>
              <a:cs typeface="+mn-cs"/>
            </a:endParaRPr>
          </a:p>
          <a:p>
            <a:pPr marL="0" marR="0" indent="0" algn="l" defTabSz="457200" rtl="0" eaLnBrk="1" fontAlgn="auto" latinLnBrk="0" hangingPunct="1">
              <a:lnSpc>
                <a:spcPct val="114000"/>
              </a:lnSpc>
              <a:spcBef>
                <a:spcPts val="0"/>
              </a:spcBef>
              <a:spcAft>
                <a:spcPts val="0"/>
              </a:spcAft>
              <a:buClrTx/>
              <a:buSzTx/>
              <a:buFontTx/>
              <a:buNone/>
              <a:tabLst/>
              <a:defRPr/>
            </a:pPr>
            <a:r>
              <a:rPr lang="nl-NL" sz="900" b="1" i="1" kern="1200" dirty="0">
                <a:solidFill>
                  <a:schemeClr val="bg1"/>
                </a:solidFill>
                <a:effectLst/>
                <a:latin typeface="+mn-lt"/>
                <a:ea typeface="+mn-ea"/>
                <a:cs typeface="+mn-cs"/>
              </a:rPr>
              <a:t>Niets uit </a:t>
            </a:r>
            <a:r>
              <a:rPr lang="nl-NL" sz="900" b="1" i="1" kern="1200" baseline="0" dirty="0">
                <a:solidFill>
                  <a:schemeClr val="bg1"/>
                </a:solidFill>
                <a:effectLst/>
                <a:latin typeface="+mn-lt"/>
                <a:ea typeface="+mn-ea"/>
                <a:cs typeface="+mn-cs"/>
              </a:rPr>
              <a:t>deze presentatie mag worden verveelvoudigd, overgenomen, opgeslagen of openbaar gemaakt, in enige vorm of op enige wijze, zonder voorafgaande toestemming van Driestar educatief.</a:t>
            </a:r>
            <a:endParaRPr lang="nl-NL" sz="900" b="1" i="1" kern="1200" dirty="0">
              <a:solidFill>
                <a:schemeClr val="bg1"/>
              </a:solidFill>
              <a:effectLst/>
              <a:latin typeface="+mn-lt"/>
              <a:ea typeface="+mn-ea"/>
              <a:cs typeface="+mn-cs"/>
            </a:endParaRPr>
          </a:p>
          <a:p>
            <a:pPr>
              <a:lnSpc>
                <a:spcPct val="114000"/>
              </a:lnSpc>
            </a:pPr>
            <a:endParaRPr lang="nl-NL" sz="900" i="1" kern="1200" dirty="0">
              <a:solidFill>
                <a:schemeClr val="bg1"/>
              </a:solidFill>
              <a:effectLst/>
              <a:latin typeface="+mj-lt"/>
              <a:ea typeface="+mn-ea"/>
              <a:cs typeface="+mn-cs"/>
            </a:endParaRPr>
          </a:p>
        </p:txBody>
      </p:sp>
      <p:pic>
        <p:nvPicPr>
          <p:cNvPr id="10" name="Afbeelding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405" t="80855" r="68351" b="2531"/>
          <a:stretch/>
        </p:blipFill>
        <p:spPr>
          <a:xfrm>
            <a:off x="6230968" y="3447475"/>
            <a:ext cx="2451730" cy="758268"/>
          </a:xfrm>
          <a:prstGeom prst="rect">
            <a:avLst/>
          </a:prstGeom>
        </p:spPr>
      </p:pic>
    </p:spTree>
    <p:extLst>
      <p:ext uri="{BB962C8B-B14F-4D97-AF65-F5344CB8AC3E}">
        <p14:creationId xmlns:p14="http://schemas.microsoft.com/office/powerpoint/2010/main" val="642532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err="1"/>
              <a:t>Titelstijl</a:t>
            </a:r>
            <a:r>
              <a:rPr lang="en-US" dirty="0"/>
              <a:t> van model </a:t>
            </a:r>
            <a:r>
              <a:rPr lang="en-US" dirty="0" err="1"/>
              <a:t>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CAE17C-6724-A346-8F4D-8C17BD9DCE5E}" type="datetimeFigureOut">
              <a:rPr lang="nl-NL" smtClean="0"/>
              <a:t>15-3-2023</a:t>
            </a:fld>
            <a:endParaRPr lang="nl-NL"/>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EB77472-C6C5-1742-9D8D-0A29975F3529}" type="slidenum">
              <a:rPr lang="nl-NL" smtClean="0"/>
              <a:t>‹nr.›</a:t>
            </a:fld>
            <a:endParaRPr lang="nl-NL"/>
          </a:p>
        </p:txBody>
      </p:sp>
    </p:spTree>
    <p:extLst>
      <p:ext uri="{BB962C8B-B14F-4D97-AF65-F5344CB8AC3E}">
        <p14:creationId xmlns:p14="http://schemas.microsoft.com/office/powerpoint/2010/main" val="244748258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5" r:id="rId3"/>
    <p:sldLayoutId id="2147483662" r:id="rId4"/>
    <p:sldLayoutId id="2147483663" r:id="rId5"/>
    <p:sldLayoutId id="2147483660" r:id="rId6"/>
  </p:sldLayoutIdLst>
  <p:txStyles>
    <p:titleStyle>
      <a:lvl1pPr algn="ctr"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B2A6C6D-98F0-460F-9EAD-35DD1FE1ABCB}"/>
              </a:ext>
            </a:extLst>
          </p:cNvPr>
          <p:cNvPicPr>
            <a:picLocks noChangeAspect="1"/>
          </p:cNvPicPr>
          <p:nvPr/>
        </p:nvPicPr>
        <p:blipFill>
          <a:blip r:embed="rId2"/>
          <a:stretch>
            <a:fillRect/>
          </a:stretch>
        </p:blipFill>
        <p:spPr>
          <a:xfrm>
            <a:off x="0" y="301963"/>
            <a:ext cx="9144000" cy="4539574"/>
          </a:xfrm>
          <a:prstGeom prst="rect">
            <a:avLst/>
          </a:prstGeom>
        </p:spPr>
      </p:pic>
      <p:sp>
        <p:nvSpPr>
          <p:cNvPr id="24" name="Tijdelijke aanduiding voor tekst 23"/>
          <p:cNvSpPr>
            <a:spLocks noGrp="1"/>
          </p:cNvSpPr>
          <p:nvPr>
            <p:ph type="body" sz="quarter" idx="11"/>
          </p:nvPr>
        </p:nvSpPr>
        <p:spPr>
          <a:xfrm flipH="1">
            <a:off x="0" y="3191517"/>
            <a:ext cx="4925466" cy="1951982"/>
          </a:xfrm>
        </p:spPr>
        <p:txBody>
          <a:bodyPr/>
          <a:lstStyle/>
          <a:p>
            <a:r>
              <a:rPr lang="nl-NL" dirty="0"/>
              <a:t>mijn </a:t>
            </a:r>
          </a:p>
        </p:txBody>
      </p:sp>
      <p:sp>
        <p:nvSpPr>
          <p:cNvPr id="22" name="Titel 21"/>
          <p:cNvSpPr>
            <a:spLocks noGrp="1"/>
          </p:cNvSpPr>
          <p:nvPr>
            <p:ph type="ctrTitle"/>
          </p:nvPr>
        </p:nvSpPr>
        <p:spPr>
          <a:xfrm>
            <a:off x="177148" y="3677651"/>
            <a:ext cx="4748318" cy="352970"/>
          </a:xfrm>
        </p:spPr>
        <p:txBody>
          <a:bodyPr/>
          <a:lstStyle/>
          <a:p>
            <a:r>
              <a:rPr lang="nl-NL" dirty="0"/>
              <a:t>Neem jeugdliteratuur serieus!</a:t>
            </a:r>
            <a:br>
              <a:rPr lang="nl-NL" dirty="0"/>
            </a:br>
            <a:endParaRPr lang="nl-NL" dirty="0"/>
          </a:p>
        </p:txBody>
      </p:sp>
      <p:sp>
        <p:nvSpPr>
          <p:cNvPr id="25" name="Tijdelijke aanduiding voor tekst 24"/>
          <p:cNvSpPr>
            <a:spLocks noGrp="1"/>
          </p:cNvSpPr>
          <p:nvPr>
            <p:ph type="body" sz="quarter" idx="12"/>
          </p:nvPr>
        </p:nvSpPr>
        <p:spPr>
          <a:xfrm>
            <a:off x="177148" y="4440655"/>
            <a:ext cx="3089439" cy="338585"/>
          </a:xfrm>
        </p:spPr>
        <p:txBody>
          <a:bodyPr/>
          <a:lstStyle/>
          <a:p>
            <a:r>
              <a:rPr lang="nl-NL" sz="1200" dirty="0"/>
              <a:t>postdoconderzoek </a:t>
            </a:r>
            <a:br>
              <a:rPr lang="nl-NL" sz="1200" dirty="0"/>
            </a:br>
            <a:r>
              <a:rPr lang="nl-NL" sz="1200" dirty="0"/>
              <a:t>Janneke de Jong-Slagman  </a:t>
            </a:r>
          </a:p>
        </p:txBody>
      </p:sp>
    </p:spTree>
    <p:extLst>
      <p:ext uri="{BB962C8B-B14F-4D97-AF65-F5344CB8AC3E}">
        <p14:creationId xmlns:p14="http://schemas.microsoft.com/office/powerpoint/2010/main" val="268594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BB52A-55DD-49F6-A94D-86F57FC9F5CE}"/>
              </a:ext>
            </a:extLst>
          </p:cNvPr>
          <p:cNvSpPr>
            <a:spLocks noGrp="1"/>
          </p:cNvSpPr>
          <p:nvPr>
            <p:ph type="title"/>
          </p:nvPr>
        </p:nvSpPr>
        <p:spPr/>
        <p:txBody>
          <a:bodyPr/>
          <a:lstStyle/>
          <a:p>
            <a:r>
              <a:rPr lang="nl-NL" dirty="0"/>
              <a:t>Open vraag</a:t>
            </a:r>
          </a:p>
        </p:txBody>
      </p:sp>
      <p:sp>
        <p:nvSpPr>
          <p:cNvPr id="3" name="Tijdelijke aanduiding voor inhoud 2">
            <a:extLst>
              <a:ext uri="{FF2B5EF4-FFF2-40B4-BE49-F238E27FC236}">
                <a16:creationId xmlns:a16="http://schemas.microsoft.com/office/drawing/2014/main" id="{256B83EA-E072-4AD1-BE27-F6B7B6802FC5}"/>
              </a:ext>
            </a:extLst>
          </p:cNvPr>
          <p:cNvSpPr>
            <a:spLocks noGrp="1"/>
          </p:cNvSpPr>
          <p:nvPr>
            <p:ph idx="1"/>
          </p:nvPr>
        </p:nvSpPr>
        <p:spPr/>
        <p:txBody>
          <a:bodyPr/>
          <a:lstStyle/>
          <a:p>
            <a:r>
              <a:rPr lang="nl-NL" sz="1800" i="1" dirty="0">
                <a:solidFill>
                  <a:srgbClr val="FF0000"/>
                </a:solidFill>
                <a:latin typeface="Calibri" panose="020F0502020204030204" pitchFamily="34" charset="0"/>
              </a:rPr>
              <a:t>8. </a:t>
            </a:r>
            <a:r>
              <a:rPr lang="nl-NL" sz="1800" dirty="0">
                <a:solidFill>
                  <a:srgbClr val="FF0000"/>
                </a:solidFill>
                <a:latin typeface="Calibri" panose="020F0502020204030204" pitchFamily="34" charset="0"/>
              </a:rPr>
              <a:t>Schrijf een korte reflectie op deze </a:t>
            </a:r>
            <a:r>
              <a:rPr lang="nl-NL" sz="1800" dirty="0" err="1">
                <a:solidFill>
                  <a:srgbClr val="FF0000"/>
                </a:solidFill>
                <a:latin typeface="Calibri" panose="020F0502020204030204" pitchFamily="34" charset="0"/>
              </a:rPr>
              <a:t>hardopdenksessie</a:t>
            </a:r>
            <a:r>
              <a:rPr lang="nl-NL" sz="1800" dirty="0">
                <a:solidFill>
                  <a:srgbClr val="FF0000"/>
                </a:solidFill>
                <a:latin typeface="Calibri" panose="020F0502020204030204" pitchFamily="34" charset="0"/>
              </a:rPr>
              <a:t>. Wat leer je ervan? Hoe kijk je tegen deze tekst aan? In welke mate waardeer je de tekst en begrijp je die? Helpt het </a:t>
            </a:r>
            <a:r>
              <a:rPr lang="nl-NL" sz="1800" dirty="0" err="1">
                <a:solidFill>
                  <a:srgbClr val="FF0000"/>
                </a:solidFill>
                <a:latin typeface="Calibri" panose="020F0502020204030204" pitchFamily="34" charset="0"/>
              </a:rPr>
              <a:t>hardopdenken</a:t>
            </a:r>
            <a:r>
              <a:rPr lang="nl-NL" sz="1800" dirty="0">
                <a:solidFill>
                  <a:srgbClr val="FF0000"/>
                </a:solidFill>
                <a:latin typeface="Calibri" panose="020F0502020204030204" pitchFamily="34" charset="0"/>
              </a:rPr>
              <a:t> van de ervaren lezer jou? Zo ja, hoe?  </a:t>
            </a:r>
          </a:p>
          <a:p>
            <a:endParaRPr lang="nl-NL" sz="1800" dirty="0">
              <a:solidFill>
                <a:srgbClr val="000000"/>
              </a:solidFill>
              <a:latin typeface="Calibri" panose="020F0502020204030204" pitchFamily="34" charset="0"/>
            </a:endParaRPr>
          </a:p>
          <a:p>
            <a:r>
              <a:rPr lang="nl-NL" sz="1800" b="0" i="0" dirty="0">
                <a:solidFill>
                  <a:srgbClr val="000000"/>
                </a:solidFill>
                <a:effectLst/>
                <a:latin typeface="Calibri" panose="020F0502020204030204" pitchFamily="34" charset="0"/>
              </a:rPr>
              <a:t>G</a:t>
            </a:r>
            <a:r>
              <a:rPr lang="nl-NL" sz="1800" b="0" i="1" dirty="0">
                <a:solidFill>
                  <a:srgbClr val="000000"/>
                </a:solidFill>
                <a:effectLst/>
                <a:latin typeface="Calibri" panose="020F0502020204030204" pitchFamily="34" charset="0"/>
              </a:rPr>
              <a:t>ebruik maximaal 250 woorden.</a:t>
            </a:r>
            <a:r>
              <a:rPr lang="nl-NL" sz="1800" b="0" i="0" dirty="0">
                <a:solidFill>
                  <a:srgbClr val="000000"/>
                </a:solidFill>
                <a:effectLst/>
                <a:latin typeface="Calibri" panose="020F0502020204030204" pitchFamily="34" charset="0"/>
              </a:rPr>
              <a:t> </a:t>
            </a:r>
            <a:endParaRPr lang="nl-NL" dirty="0"/>
          </a:p>
        </p:txBody>
      </p:sp>
    </p:spTree>
    <p:extLst>
      <p:ext uri="{BB962C8B-B14F-4D97-AF65-F5344CB8AC3E}">
        <p14:creationId xmlns:p14="http://schemas.microsoft.com/office/powerpoint/2010/main" val="948533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5A240FB-C497-2725-D9CB-3A25CA06CC9A}"/>
              </a:ext>
            </a:extLst>
          </p:cNvPr>
          <p:cNvSpPr>
            <a:spLocks noGrp="1"/>
          </p:cNvSpPr>
          <p:nvPr>
            <p:ph idx="1"/>
          </p:nvPr>
        </p:nvSpPr>
        <p:spPr>
          <a:xfrm>
            <a:off x="539262" y="663782"/>
            <a:ext cx="5930694" cy="3439063"/>
          </a:xfrm>
        </p:spPr>
        <p:txBody>
          <a:bodyPr/>
          <a:lstStyle/>
          <a:p>
            <a:pPr>
              <a:lnSpc>
                <a:spcPct val="107000"/>
              </a:lnSpc>
              <a:spcAft>
                <a:spcPts val="800"/>
              </a:spcAft>
            </a:pPr>
            <a:r>
              <a:rPr lang="nl-NL" sz="1800" b="1" dirty="0">
                <a:effectLst/>
                <a:latin typeface="Calibri" panose="020F0502020204030204" pitchFamily="34" charset="0"/>
                <a:ea typeface="Calibri" panose="020F0502020204030204" pitchFamily="34" charset="0"/>
                <a:cs typeface="Times New Roman" panose="02020603050405020304" pitchFamily="18" charset="0"/>
              </a:rPr>
              <a:t>Verschil tussen experimentele en controlegroep – na leessessie 1	</a:t>
            </a:r>
            <a:endParaRPr lang="nl-NL"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Na leessessie 1 is er significant verschil te zien bij de items 1, 2, 4 en 5. De studenten uit de experimentele groep scoren significant hoger dan de studenten uit de controlegroep op de stellingen:</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‘Ik vind het lezen van dit verhaal zinvol’</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‘Ik vind het lezen van dit verhaal verrijkend’</a:t>
            </a:r>
          </a:p>
          <a:p>
            <a:pPr marL="342900" lvl="0" indent="-342900">
              <a:lnSpc>
                <a:spcPct val="107000"/>
              </a:lnSpc>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‘Er zit meer in het verhaal dan ik in eerste instantie dacht’</a:t>
            </a:r>
          </a:p>
          <a:p>
            <a:pPr marL="342900" lvl="0" indent="-342900">
              <a:lnSpc>
                <a:spcPct val="107000"/>
              </a:lnSpc>
              <a:spcAft>
                <a:spcPts val="800"/>
              </a:spcAft>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‘Ik heb inzicht in het verhaal gekregen’</a:t>
            </a:r>
          </a:p>
          <a:p>
            <a:pPr marL="342900" lvl="0" indent="-342900">
              <a:lnSpc>
                <a:spcPct val="107000"/>
              </a:lnSpc>
              <a:spcAft>
                <a:spcPts val="800"/>
              </a:spcAft>
              <a:buFont typeface="Symbol" panose="05050102010706020507" pitchFamily="18" charset="2"/>
              <a:buChar char=""/>
            </a:pPr>
            <a:endParaRPr lang="nl-NL"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pic>
        <p:nvPicPr>
          <p:cNvPr id="5" name="Afbeelding 4">
            <a:extLst>
              <a:ext uri="{FF2B5EF4-FFF2-40B4-BE49-F238E27FC236}">
                <a16:creationId xmlns:a16="http://schemas.microsoft.com/office/drawing/2014/main" id="{8A1905C1-FCAF-7D3F-1386-002B1DA07162}"/>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4149850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E365777-CF41-B026-9385-370097F32677}"/>
              </a:ext>
            </a:extLst>
          </p:cNvPr>
          <p:cNvSpPr>
            <a:spLocks noGrp="1"/>
          </p:cNvSpPr>
          <p:nvPr>
            <p:ph idx="1"/>
          </p:nvPr>
        </p:nvSpPr>
        <p:spPr>
          <a:xfrm>
            <a:off x="539262" y="361342"/>
            <a:ext cx="5509846" cy="3439063"/>
          </a:xfrm>
        </p:spPr>
        <p:txBody>
          <a:bodyPr/>
          <a:lstStyle/>
          <a:p>
            <a:pPr>
              <a:lnSpc>
                <a:spcPct val="107000"/>
              </a:lnSpc>
              <a:spcAft>
                <a:spcPts val="80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Verschil tussen experimentele en controlegroep – </a:t>
            </a:r>
            <a:br>
              <a:rPr lang="nl-NL" sz="1600" b="1" dirty="0">
                <a:effectLst/>
                <a:latin typeface="Calibri" panose="020F0502020204030204" pitchFamily="34" charset="0"/>
                <a:ea typeface="Calibri" panose="020F0502020204030204" pitchFamily="34" charset="0"/>
                <a:cs typeface="Times New Roman" panose="02020603050405020304" pitchFamily="18" charset="0"/>
              </a:rPr>
            </a:br>
            <a:r>
              <a:rPr lang="nl-NL" sz="1600" b="1" dirty="0">
                <a:effectLst/>
                <a:latin typeface="Calibri" panose="020F0502020204030204" pitchFamily="34" charset="0"/>
                <a:ea typeface="Calibri" panose="020F0502020204030204" pitchFamily="34" charset="0"/>
                <a:cs typeface="Times New Roman" panose="02020603050405020304" pitchFamily="18" charset="0"/>
              </a:rPr>
              <a:t>na leessessie 2 - </a:t>
            </a:r>
            <a:r>
              <a:rPr lang="nl-NL"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GEEN</a:t>
            </a:r>
            <a:r>
              <a:rPr lang="nl-NL" sz="1600" b="1"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l-NL" sz="1600" b="1" dirty="0">
                <a:effectLst/>
                <a:latin typeface="Calibri" panose="020F0502020204030204" pitchFamily="34" charset="0"/>
                <a:ea typeface="Calibri" panose="020F0502020204030204" pitchFamily="34" charset="0"/>
                <a:cs typeface="Times New Roman" panose="02020603050405020304" pitchFamily="18" charset="0"/>
              </a:rPr>
              <a:t>Verschil tussen experimentele en controlegroep – </a:t>
            </a:r>
            <a:br>
              <a:rPr lang="nl-NL" sz="1600" b="1" dirty="0">
                <a:effectLst/>
                <a:latin typeface="Calibri" panose="020F0502020204030204" pitchFamily="34" charset="0"/>
                <a:ea typeface="Calibri" panose="020F0502020204030204" pitchFamily="34" charset="0"/>
                <a:cs typeface="Times New Roman" panose="02020603050405020304" pitchFamily="18" charset="0"/>
              </a:rPr>
            </a:br>
            <a:r>
              <a:rPr lang="nl-NL" sz="1600" b="1" dirty="0">
                <a:effectLst/>
                <a:latin typeface="Calibri" panose="020F0502020204030204" pitchFamily="34" charset="0"/>
                <a:ea typeface="Calibri" panose="020F0502020204030204" pitchFamily="34" charset="0"/>
                <a:cs typeface="Times New Roman" panose="02020603050405020304" pitchFamily="18" charset="0"/>
              </a:rPr>
              <a:t>na leessessie 3	</a:t>
            </a:r>
            <a:endParaRPr lang="nl-NL" sz="16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Na leessessie 3 is er significant verschil te zien bij item 3</a:t>
            </a:r>
            <a:br>
              <a:rPr lang="nl-NL" sz="1600" dirty="0">
                <a:effectLst/>
                <a:latin typeface="Calibri" panose="020F0502020204030204" pitchFamily="34" charset="0"/>
                <a:ea typeface="Calibri" panose="020F0502020204030204" pitchFamily="34" charset="0"/>
                <a:cs typeface="Times New Roman" panose="02020603050405020304" pitchFamily="18" charset="0"/>
              </a:rPr>
            </a:br>
            <a:r>
              <a:rPr lang="nl-NL" sz="1600" dirty="0">
                <a:effectLst/>
                <a:latin typeface="Calibri" panose="020F0502020204030204" pitchFamily="34" charset="0"/>
                <a:ea typeface="Calibri" panose="020F0502020204030204" pitchFamily="34" charset="0"/>
                <a:cs typeface="Times New Roman" panose="02020603050405020304" pitchFamily="18" charset="0"/>
              </a:rPr>
              <a:t>De studenten uit de experimentele groep scoren significant hoger dan de studenten uit de controlegroep op de stellingen:</a:t>
            </a:r>
          </a:p>
          <a:p>
            <a:pPr marL="342900" lvl="0" indent="-342900">
              <a:lnSpc>
                <a:spcPct val="107000"/>
              </a:lnSpc>
              <a:buFont typeface="Symbol" panose="05050102010706020507" pitchFamily="18" charset="2"/>
              <a:buChar char=""/>
            </a:pPr>
            <a:r>
              <a:rPr lang="nl-NL" sz="1600" dirty="0">
                <a:effectLst/>
                <a:latin typeface="Calibri" panose="020F0502020204030204" pitchFamily="34" charset="0"/>
                <a:ea typeface="Calibri" panose="020F0502020204030204" pitchFamily="34" charset="0"/>
                <a:cs typeface="Times New Roman" panose="02020603050405020304" pitchFamily="18" charset="0"/>
              </a:rPr>
              <a:t>‘Ik vind het verhaal moeilijk.’</a:t>
            </a:r>
          </a:p>
          <a:p>
            <a:pPr marL="342900" lvl="0" indent="-342900">
              <a:lnSpc>
                <a:spcPct val="107000"/>
              </a:lnSpc>
              <a:buFont typeface="Symbol" panose="05050102010706020507" pitchFamily="18" charset="2"/>
              <a:buChar char=""/>
            </a:pPr>
            <a:endParaRPr lang="nl-NL"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i="1" dirty="0">
                <a:latin typeface="Calibri" panose="020F0502020204030204" pitchFamily="34" charset="0"/>
                <a:ea typeface="Calibri" panose="020F0502020204030204" pitchFamily="34" charset="0"/>
                <a:cs typeface="Times New Roman" panose="02020603050405020304" pitchFamily="18" charset="0"/>
              </a:rPr>
              <a:t>Het </a:t>
            </a:r>
            <a:r>
              <a:rPr lang="nl-NL" i="1" dirty="0" err="1">
                <a:latin typeface="Calibri" panose="020F0502020204030204" pitchFamily="34" charset="0"/>
                <a:ea typeface="Calibri" panose="020F0502020204030204" pitchFamily="34" charset="0"/>
                <a:cs typeface="Times New Roman" panose="02020603050405020304" pitchFamily="18" charset="0"/>
              </a:rPr>
              <a:t>hardopdenkend</a:t>
            </a:r>
            <a:r>
              <a:rPr lang="nl-NL" i="1" dirty="0">
                <a:latin typeface="Calibri" panose="020F0502020204030204" pitchFamily="34" charset="0"/>
                <a:ea typeface="Calibri" panose="020F0502020204030204" pitchFamily="34" charset="0"/>
                <a:cs typeface="Times New Roman" panose="02020603050405020304" pitchFamily="18" charset="0"/>
              </a:rPr>
              <a:t> lezen heeft studenten kennelijk bewust gemaakt van de complexiteit van de tekst, een hoofdstuk uit </a:t>
            </a:r>
            <a:r>
              <a:rPr lang="nl-NL" dirty="0">
                <a:latin typeface="Calibri" panose="020F0502020204030204" pitchFamily="34" charset="0"/>
                <a:ea typeface="Calibri" panose="020F0502020204030204" pitchFamily="34" charset="0"/>
                <a:cs typeface="Times New Roman" panose="02020603050405020304" pitchFamily="18" charset="0"/>
              </a:rPr>
              <a:t>Hele verhalen voor een halve soldaat (Benny </a:t>
            </a:r>
            <a:r>
              <a:rPr lang="nl-NL" dirty="0" err="1">
                <a:latin typeface="Calibri" panose="020F0502020204030204" pitchFamily="34" charset="0"/>
                <a:ea typeface="Calibri" panose="020F0502020204030204" pitchFamily="34" charset="0"/>
                <a:cs typeface="Times New Roman" panose="02020603050405020304" pitchFamily="18" charset="0"/>
              </a:rPr>
              <a:t>Lindelauf</a:t>
            </a:r>
            <a:r>
              <a:rPr lang="nl-NL" dirty="0">
                <a:latin typeface="Calibri" panose="020F0502020204030204" pitchFamily="34" charset="0"/>
                <a:ea typeface="Calibri" panose="020F0502020204030204" pitchFamily="34" charset="0"/>
                <a:cs typeface="Times New Roman" panose="02020603050405020304" pitchFamily="18" charset="0"/>
              </a:rPr>
              <a:t>) </a:t>
            </a:r>
            <a:endParaRPr lang="nl-NL" sz="1600" i="1"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390AC32C-5451-5FF8-1C12-CCE8DD402B62}"/>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1633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610826-9F23-5516-6228-9DF6DB00C2F9}"/>
              </a:ext>
            </a:extLst>
          </p:cNvPr>
          <p:cNvSpPr>
            <a:spLocks noGrp="1"/>
          </p:cNvSpPr>
          <p:nvPr>
            <p:ph type="title"/>
          </p:nvPr>
        </p:nvSpPr>
        <p:spPr>
          <a:xfrm>
            <a:off x="477790" y="288062"/>
            <a:ext cx="5509846" cy="494400"/>
          </a:xfrm>
        </p:spPr>
        <p:txBody>
          <a:bodyPr/>
          <a:lstStyle/>
          <a:p>
            <a:r>
              <a:rPr lang="nl-NL" dirty="0"/>
              <a:t>Voor- en nameting: verwerking kwantitatieve data </a:t>
            </a:r>
          </a:p>
        </p:txBody>
      </p:sp>
      <p:sp>
        <p:nvSpPr>
          <p:cNvPr id="3" name="Tijdelijke aanduiding voor inhoud 2">
            <a:extLst>
              <a:ext uri="{FF2B5EF4-FFF2-40B4-BE49-F238E27FC236}">
                <a16:creationId xmlns:a16="http://schemas.microsoft.com/office/drawing/2014/main" id="{9A4C1FE8-498B-60A6-591F-A89682335D56}"/>
              </a:ext>
            </a:extLst>
          </p:cNvPr>
          <p:cNvSpPr>
            <a:spLocks noGrp="1"/>
          </p:cNvSpPr>
          <p:nvPr>
            <p:ph idx="1"/>
          </p:nvPr>
        </p:nvSpPr>
        <p:spPr>
          <a:xfrm>
            <a:off x="434340" y="1209393"/>
            <a:ext cx="8275320" cy="3439063"/>
          </a:xfrm>
        </p:spPr>
        <p:txBody>
          <a:bodyPr/>
          <a:lstStyle/>
          <a:p>
            <a:endPar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Studenten in de experimentele groep scoorden significant hoger op de nameting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4.37,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.843) dan op de nulmeting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3.91,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SD</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1.121) bij de stelling ‘</a:t>
            </a:r>
            <a:r>
              <a:rPr lang="nl-NL"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Ik geniet niet alleen van de inhoud van een verhaal, maar ook van de manier waarop het is opgeschreven</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 = -2.173, </a:t>
            </a:r>
            <a:r>
              <a:rPr lang="nl-NL"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.037. </a:t>
            </a:r>
          </a:p>
          <a:p>
            <a:r>
              <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houdt in dat ze inzicht hebben gekregen in hoe jeugdliteratuur werkt. In de </a:t>
            </a:r>
            <a:r>
              <a:rPr lang="nl-NL" sz="18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focusgroepinterviews</a:t>
            </a:r>
            <a:r>
              <a:rPr lang="nl-NL"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werd dat onderstreept.</a:t>
            </a:r>
            <a:endPar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nl-NL" sz="1800" dirty="0">
                <a:solidFill>
                  <a:srgbClr val="000000"/>
                </a:solidFill>
                <a:effectLst/>
                <a:latin typeface="Courier New" panose="02070309020205020404" pitchFamily="49" charset="0"/>
                <a:ea typeface="Times New Roman" panose="02020603050405020304" pitchFamily="18" charset="0"/>
              </a:rPr>
              <a:t> </a:t>
            </a:r>
            <a:endParaRPr lang="nl-NL" sz="1800" dirty="0">
              <a:solidFill>
                <a:srgbClr val="000000"/>
              </a:solidFill>
              <a:latin typeface="Calibri" panose="020F0502020204030204" pitchFamily="34" charset="0"/>
              <a:cs typeface="Courier New" panose="02070309020205020404" pitchFamily="49" charset="0"/>
            </a:endParaRPr>
          </a:p>
          <a:p>
            <a:r>
              <a:rPr lang="nl-NL" sz="1800" dirty="0">
                <a:solidFill>
                  <a:srgbClr val="000000"/>
                </a:solidFill>
                <a:latin typeface="Calibri" panose="020F0502020204030204" pitchFamily="34" charset="0"/>
                <a:cs typeface="Courier New" panose="02070309020205020404" pitchFamily="49" charset="0"/>
              </a:rPr>
              <a:t>Studenten in de controlegroep lijken de opdrachten </a:t>
            </a:r>
            <a: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te hebben </a:t>
            </a:r>
            <a:b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br>
            <a: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gedaan omdat het moet (voor anderen, voor goede cijfers, </a:t>
            </a:r>
            <a:b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br>
            <a: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lezen om te leren); zij lijken niet echt intrinsiek gemotiveerd </a:t>
            </a:r>
            <a:b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br>
            <a:r>
              <a:rPr lang="nl-NL" sz="1800" dirty="0">
                <a:solidFill>
                  <a:srgbClr val="000000"/>
                </a:solidFill>
                <a:effectLst/>
                <a:latin typeface="Calibri" panose="020F0502020204030204" pitchFamily="34" charset="0"/>
                <a:ea typeface="Times New Roman" panose="02020603050405020304" pitchFamily="18" charset="0"/>
                <a:cs typeface="Courier New" panose="02070309020205020404" pitchFamily="49" charset="0"/>
              </a:rPr>
              <a:t>geraakt door de opdrachten gedurende het traject.</a:t>
            </a:r>
            <a:endParaRPr lang="nl-NL" sz="1800" dirty="0">
              <a:solidFill>
                <a:srgbClr val="000000"/>
              </a:solidFill>
              <a:effectLst/>
              <a:latin typeface="Courier New" panose="02070309020205020404" pitchFamily="49" charset="0"/>
              <a:ea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E666FC18-1522-A025-8173-8CBEA9E5EBFB}"/>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406663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5E490-5378-524E-BC23-49C86F7A605E}"/>
              </a:ext>
            </a:extLst>
          </p:cNvPr>
          <p:cNvSpPr>
            <a:spLocks noGrp="1"/>
          </p:cNvSpPr>
          <p:nvPr>
            <p:ph type="title"/>
          </p:nvPr>
        </p:nvSpPr>
        <p:spPr/>
        <p:txBody>
          <a:bodyPr/>
          <a:lstStyle/>
          <a:p>
            <a:r>
              <a:rPr lang="nl-NL" dirty="0"/>
              <a:t>Kwalitatieve data</a:t>
            </a:r>
          </a:p>
        </p:txBody>
      </p:sp>
      <p:sp>
        <p:nvSpPr>
          <p:cNvPr id="3" name="Tijdelijke aanduiding voor inhoud 2">
            <a:extLst>
              <a:ext uri="{FF2B5EF4-FFF2-40B4-BE49-F238E27FC236}">
                <a16:creationId xmlns:a16="http://schemas.microsoft.com/office/drawing/2014/main" id="{5E05AF64-93D2-1653-FC20-4BAA5A3E2D3A}"/>
              </a:ext>
            </a:extLst>
          </p:cNvPr>
          <p:cNvSpPr>
            <a:spLocks noGrp="1"/>
          </p:cNvSpPr>
          <p:nvPr>
            <p:ph idx="1"/>
          </p:nvPr>
        </p:nvSpPr>
        <p:spPr/>
        <p:txBody>
          <a:bodyPr/>
          <a:lstStyle/>
          <a:p>
            <a:r>
              <a:rPr lang="nl-NL" dirty="0"/>
              <a:t>Reflecties na iedere leessessie</a:t>
            </a:r>
          </a:p>
          <a:p>
            <a:r>
              <a:rPr lang="nl-NL" dirty="0" err="1"/>
              <a:t>Focusgroepinterviews</a:t>
            </a:r>
            <a:endParaRPr lang="nl-NL" dirty="0"/>
          </a:p>
          <a:p>
            <a:r>
              <a:rPr lang="nl-NL" dirty="0"/>
              <a:t>Additioneel verkregen data (summatieve tentamens en gesprekken)</a:t>
            </a:r>
          </a:p>
          <a:p>
            <a:endParaRPr lang="nl-NL" dirty="0"/>
          </a:p>
          <a:p>
            <a:r>
              <a:rPr lang="nl-NL" dirty="0"/>
              <a:t>Open coderen, axiaal coderen (Atlas-ti)</a:t>
            </a:r>
          </a:p>
          <a:p>
            <a:endParaRPr lang="nl-NL" dirty="0"/>
          </a:p>
          <a:p>
            <a:r>
              <a:rPr lang="nl-NL" dirty="0"/>
              <a:t>Leerzaam | verrijkend | leidt tot meer begrip | </a:t>
            </a:r>
            <a:br>
              <a:rPr lang="nl-NL" dirty="0"/>
            </a:br>
            <a:r>
              <a:rPr lang="nl-NL" dirty="0"/>
              <a:t>geeft steun | stimuleert tot nadenken | etc.</a:t>
            </a:r>
          </a:p>
          <a:p>
            <a:endParaRPr lang="nl-NL" dirty="0"/>
          </a:p>
          <a:p>
            <a:endParaRPr lang="nl-NL" dirty="0"/>
          </a:p>
        </p:txBody>
      </p:sp>
      <p:pic>
        <p:nvPicPr>
          <p:cNvPr id="4" name="Afbeelding 3">
            <a:extLst>
              <a:ext uri="{FF2B5EF4-FFF2-40B4-BE49-F238E27FC236}">
                <a16:creationId xmlns:a16="http://schemas.microsoft.com/office/drawing/2014/main" id="{C7DE56A6-6C26-1C3D-7AB3-1A686728A636}"/>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402995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9BB99-78CF-C710-2DBB-B9272B54C7F0}"/>
              </a:ext>
            </a:extLst>
          </p:cNvPr>
          <p:cNvSpPr>
            <a:spLocks noGrp="1"/>
          </p:cNvSpPr>
          <p:nvPr>
            <p:ph type="title"/>
          </p:nvPr>
        </p:nvSpPr>
        <p:spPr/>
        <p:txBody>
          <a:bodyPr/>
          <a:lstStyle/>
          <a:p>
            <a:r>
              <a:rPr lang="nl-NL" dirty="0"/>
              <a:t>Opvallend</a:t>
            </a:r>
          </a:p>
        </p:txBody>
      </p:sp>
      <p:sp>
        <p:nvSpPr>
          <p:cNvPr id="3" name="Tijdelijke aanduiding voor inhoud 2">
            <a:extLst>
              <a:ext uri="{FF2B5EF4-FFF2-40B4-BE49-F238E27FC236}">
                <a16:creationId xmlns:a16="http://schemas.microsoft.com/office/drawing/2014/main" id="{C1EC437C-0006-EB6E-3630-D13711205674}"/>
              </a:ext>
            </a:extLst>
          </p:cNvPr>
          <p:cNvSpPr>
            <a:spLocks noGrp="1"/>
          </p:cNvSpPr>
          <p:nvPr>
            <p:ph idx="1"/>
          </p:nvPr>
        </p:nvSpPr>
        <p:spPr>
          <a:xfrm>
            <a:off x="539262" y="1155560"/>
            <a:ext cx="7903698" cy="4158120"/>
          </a:xfrm>
        </p:spPr>
        <p:txBody>
          <a:bodyPr/>
          <a:lstStyle/>
          <a:p>
            <a:r>
              <a:rPr lang="nl-NL" dirty="0"/>
              <a:t>In de </a:t>
            </a:r>
            <a:r>
              <a:rPr lang="nl-NL" b="1" dirty="0"/>
              <a:t>helft</a:t>
            </a:r>
            <a:r>
              <a:rPr lang="nl-NL" dirty="0"/>
              <a:t> van het corpus teksten (ca 200 </a:t>
            </a:r>
            <a:br>
              <a:rPr lang="nl-NL" dirty="0"/>
            </a:br>
            <a:r>
              <a:rPr lang="nl-NL" dirty="0"/>
              <a:t>reflecties) ging het over de leeshouding:</a:t>
            </a:r>
          </a:p>
          <a:p>
            <a:endParaRPr lang="nl-NL" dirty="0"/>
          </a:p>
          <a:p>
            <a:pPr marL="285750" indent="-285750">
              <a:buFontTx/>
              <a:buChar char="-"/>
            </a:pPr>
            <a:r>
              <a:rPr lang="nl-NL" dirty="0"/>
              <a:t>Aandacht | concentratie</a:t>
            </a:r>
          </a:p>
          <a:p>
            <a:pPr marL="285750" indent="-285750">
              <a:buFontTx/>
              <a:buChar char="-"/>
            </a:pPr>
            <a:r>
              <a:rPr lang="nl-NL" dirty="0"/>
              <a:t>Betrokkenheid</a:t>
            </a:r>
          </a:p>
          <a:p>
            <a:pPr marL="285750" indent="-285750">
              <a:buFontTx/>
              <a:buChar char="-"/>
            </a:pPr>
            <a:r>
              <a:rPr lang="nl-NL" dirty="0"/>
              <a:t>Kennis inzetten (woordenschat)</a:t>
            </a:r>
          </a:p>
          <a:p>
            <a:pPr marL="285750" indent="-285750">
              <a:buFontTx/>
              <a:buChar char="-"/>
            </a:pPr>
            <a:r>
              <a:rPr lang="nl-NL" dirty="0"/>
              <a:t>Nadenken </a:t>
            </a:r>
          </a:p>
          <a:p>
            <a:pPr marL="285750" indent="-285750">
              <a:buFontTx/>
              <a:buChar char="-"/>
            </a:pPr>
            <a:endParaRPr lang="nl-NL" dirty="0"/>
          </a:p>
          <a:p>
            <a:r>
              <a:rPr lang="nl-NL" i="1" dirty="0"/>
              <a:t>Literair lezen, waarvan ze een voorbeeld hebben </a:t>
            </a:r>
            <a:br>
              <a:rPr lang="nl-NL" i="1" dirty="0"/>
            </a:br>
            <a:r>
              <a:rPr lang="nl-NL" i="1" dirty="0"/>
              <a:t>gezien bij de </a:t>
            </a:r>
            <a:r>
              <a:rPr lang="nl-NL" i="1" dirty="0" err="1"/>
              <a:t>hardopdenksessies</a:t>
            </a:r>
            <a:r>
              <a:rPr lang="nl-NL" i="1" dirty="0"/>
              <a:t>, is </a:t>
            </a:r>
            <a:r>
              <a:rPr lang="nl-NL" b="1" i="1" dirty="0"/>
              <a:t>nieuw</a:t>
            </a:r>
            <a:r>
              <a:rPr lang="nl-NL" i="1" dirty="0"/>
              <a:t> voor </a:t>
            </a:r>
            <a:br>
              <a:rPr lang="nl-NL" i="1" dirty="0"/>
            </a:br>
            <a:r>
              <a:rPr lang="nl-NL" i="1" dirty="0"/>
              <a:t>de studenten. Zij lezen vluchtig en zijn met </a:t>
            </a:r>
            <a:br>
              <a:rPr lang="nl-NL" i="1" dirty="0"/>
            </a:br>
            <a:r>
              <a:rPr lang="nl-NL" i="1" dirty="0"/>
              <a:t>literatuur niet vertrouwd, ondanks literatuur-</a:t>
            </a:r>
            <a:br>
              <a:rPr lang="nl-NL" i="1" dirty="0"/>
            </a:br>
            <a:r>
              <a:rPr lang="nl-NL" i="1" dirty="0"/>
              <a:t>onderwijs in het vo.</a:t>
            </a:r>
          </a:p>
          <a:p>
            <a:endParaRPr lang="nl-NL" dirty="0"/>
          </a:p>
        </p:txBody>
      </p:sp>
      <p:pic>
        <p:nvPicPr>
          <p:cNvPr id="4" name="Afbeelding 3">
            <a:extLst>
              <a:ext uri="{FF2B5EF4-FFF2-40B4-BE49-F238E27FC236}">
                <a16:creationId xmlns:a16="http://schemas.microsoft.com/office/drawing/2014/main" id="{EE9BAB30-923E-58E8-7495-21FC5CD5A32B}"/>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691897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99BB99-78CF-C710-2DBB-B9272B54C7F0}"/>
              </a:ext>
            </a:extLst>
          </p:cNvPr>
          <p:cNvSpPr>
            <a:spLocks noGrp="1"/>
          </p:cNvSpPr>
          <p:nvPr>
            <p:ph type="title"/>
          </p:nvPr>
        </p:nvSpPr>
        <p:spPr/>
        <p:txBody>
          <a:bodyPr/>
          <a:lstStyle/>
          <a:p>
            <a:r>
              <a:rPr lang="nl-NL" dirty="0"/>
              <a:t>Opvallend</a:t>
            </a:r>
          </a:p>
        </p:txBody>
      </p:sp>
      <p:sp>
        <p:nvSpPr>
          <p:cNvPr id="3" name="Tijdelijke aanduiding voor inhoud 2">
            <a:extLst>
              <a:ext uri="{FF2B5EF4-FFF2-40B4-BE49-F238E27FC236}">
                <a16:creationId xmlns:a16="http://schemas.microsoft.com/office/drawing/2014/main" id="{C1EC437C-0006-EB6E-3630-D13711205674}"/>
              </a:ext>
            </a:extLst>
          </p:cNvPr>
          <p:cNvSpPr>
            <a:spLocks noGrp="1"/>
          </p:cNvSpPr>
          <p:nvPr>
            <p:ph idx="1"/>
          </p:nvPr>
        </p:nvSpPr>
        <p:spPr>
          <a:xfrm>
            <a:off x="539262" y="1155560"/>
            <a:ext cx="5759938" cy="3439063"/>
          </a:xfrm>
        </p:spPr>
        <p:txBody>
          <a:bodyPr/>
          <a:lstStyle/>
          <a:p>
            <a:r>
              <a:rPr lang="nl-NL" dirty="0"/>
              <a:t>In de andere helft van het corpus teksten ging het over inzicht in en waarderen van literatuur</a:t>
            </a:r>
          </a:p>
          <a:p>
            <a:endParaRPr lang="nl-NL" dirty="0"/>
          </a:p>
          <a:p>
            <a:pPr marL="285750" indent="-285750">
              <a:buFontTx/>
              <a:buChar char="-"/>
            </a:pPr>
            <a:r>
              <a:rPr lang="nl-NL" dirty="0"/>
              <a:t>Literaire middelen (vormaspecten)</a:t>
            </a:r>
          </a:p>
          <a:p>
            <a:pPr marL="285750" indent="-285750">
              <a:buFontTx/>
              <a:buChar char="-"/>
            </a:pPr>
            <a:r>
              <a:rPr lang="nl-NL" dirty="0"/>
              <a:t>Gelaagdheid</a:t>
            </a:r>
          </a:p>
          <a:p>
            <a:pPr marL="285750" indent="-285750">
              <a:buFontTx/>
              <a:buChar char="-"/>
            </a:pPr>
            <a:r>
              <a:rPr lang="nl-NL" dirty="0"/>
              <a:t>Verbanden</a:t>
            </a:r>
          </a:p>
          <a:p>
            <a:endParaRPr lang="nl-NL" dirty="0"/>
          </a:p>
          <a:p>
            <a:r>
              <a:rPr lang="nl-NL" i="1" dirty="0"/>
              <a:t>Een </a:t>
            </a:r>
            <a:r>
              <a:rPr lang="nl-NL" b="1" i="1" dirty="0"/>
              <a:t>adequate leeshouding </a:t>
            </a:r>
            <a:r>
              <a:rPr lang="nl-NL" i="1" dirty="0"/>
              <a:t>is voorwaardelijk.</a:t>
            </a:r>
            <a:br>
              <a:rPr lang="nl-NL" i="1" dirty="0"/>
            </a:br>
            <a:endParaRPr lang="nl-NL" i="1" dirty="0"/>
          </a:p>
          <a:p>
            <a:r>
              <a:rPr lang="nl-NL" i="1" dirty="0"/>
              <a:t>Samen leiden die tot begrip van de tekst, betekenis-  toekenning, interpretatie, inzicht en waardering. </a:t>
            </a:r>
          </a:p>
          <a:p>
            <a:endParaRPr lang="nl-NL" dirty="0"/>
          </a:p>
        </p:txBody>
      </p:sp>
      <p:pic>
        <p:nvPicPr>
          <p:cNvPr id="4" name="Afbeelding 3">
            <a:extLst>
              <a:ext uri="{FF2B5EF4-FFF2-40B4-BE49-F238E27FC236}">
                <a16:creationId xmlns:a16="http://schemas.microsoft.com/office/drawing/2014/main" id="{EE9BAB30-923E-58E8-7495-21FC5CD5A32B}"/>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910682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A7F4B-3D6B-1DD5-5C5C-51A4F42E6047}"/>
              </a:ext>
            </a:extLst>
          </p:cNvPr>
          <p:cNvSpPr>
            <a:spLocks noGrp="1"/>
          </p:cNvSpPr>
          <p:nvPr>
            <p:ph type="title"/>
          </p:nvPr>
        </p:nvSpPr>
        <p:spPr/>
        <p:txBody>
          <a:bodyPr/>
          <a:lstStyle/>
          <a:p>
            <a:r>
              <a:rPr lang="nl-NL" dirty="0"/>
              <a:t>Thinking aloud</a:t>
            </a:r>
          </a:p>
        </p:txBody>
      </p:sp>
      <p:sp>
        <p:nvSpPr>
          <p:cNvPr id="3" name="Tijdelijke aanduiding voor inhoud 2">
            <a:extLst>
              <a:ext uri="{FF2B5EF4-FFF2-40B4-BE49-F238E27FC236}">
                <a16:creationId xmlns:a16="http://schemas.microsoft.com/office/drawing/2014/main" id="{ACB8D914-B99B-0551-05FB-E58B24437D70}"/>
              </a:ext>
            </a:extLst>
          </p:cNvPr>
          <p:cNvSpPr>
            <a:spLocks noGrp="1"/>
          </p:cNvSpPr>
          <p:nvPr>
            <p:ph idx="1"/>
          </p:nvPr>
        </p:nvSpPr>
        <p:spPr/>
        <p:txBody>
          <a:bodyPr/>
          <a:lstStyle/>
          <a:p>
            <a:r>
              <a:rPr lang="nl-NL" dirty="0" err="1"/>
              <a:t>Focusgroepinterviews</a:t>
            </a:r>
            <a:endParaRPr lang="nl-NL" dirty="0"/>
          </a:p>
          <a:p>
            <a:pPr marL="342900" indent="-342900">
              <a:buAutoNum type="arabicPeriod"/>
            </a:pPr>
            <a:r>
              <a:rPr lang="nl-NL" dirty="0" err="1"/>
              <a:t>Retelling</a:t>
            </a:r>
            <a:endParaRPr lang="nl-NL" dirty="0"/>
          </a:p>
          <a:p>
            <a:pPr marL="342900" indent="-342900">
              <a:buAutoNum type="arabicPeriod"/>
            </a:pPr>
            <a:r>
              <a:rPr lang="nl-NL" b="1" dirty="0" err="1">
                <a:solidFill>
                  <a:srgbClr val="FF0000"/>
                </a:solidFill>
              </a:rPr>
              <a:t>Inferencing</a:t>
            </a:r>
            <a:endParaRPr lang="nl-NL" b="1" dirty="0">
              <a:solidFill>
                <a:srgbClr val="FF0000"/>
              </a:solidFill>
            </a:endParaRPr>
          </a:p>
          <a:p>
            <a:pPr marL="342900" indent="-342900">
              <a:buAutoNum type="arabicPeriod"/>
            </a:pPr>
            <a:r>
              <a:rPr lang="nl-NL" b="1" dirty="0" err="1">
                <a:solidFill>
                  <a:srgbClr val="FF0000"/>
                </a:solidFill>
              </a:rPr>
              <a:t>Detecting</a:t>
            </a:r>
            <a:r>
              <a:rPr lang="nl-NL" b="1" dirty="0">
                <a:solidFill>
                  <a:srgbClr val="FF0000"/>
                </a:solidFill>
              </a:rPr>
              <a:t> </a:t>
            </a:r>
            <a:r>
              <a:rPr lang="nl-NL" b="1" dirty="0" err="1">
                <a:solidFill>
                  <a:srgbClr val="FF0000"/>
                </a:solidFill>
              </a:rPr>
              <a:t>problems</a:t>
            </a:r>
            <a:endParaRPr lang="nl-NL" b="1" dirty="0">
              <a:solidFill>
                <a:srgbClr val="FF0000"/>
              </a:solidFill>
            </a:endParaRPr>
          </a:p>
          <a:p>
            <a:pPr marL="342900" indent="-342900">
              <a:buAutoNum type="arabicPeriod"/>
            </a:pPr>
            <a:r>
              <a:rPr lang="nl-NL" dirty="0" err="1"/>
              <a:t>Associating</a:t>
            </a:r>
            <a:endParaRPr lang="nl-NL" dirty="0"/>
          </a:p>
          <a:p>
            <a:pPr marL="342900" indent="-342900">
              <a:buAutoNum type="arabicPeriod"/>
            </a:pPr>
            <a:r>
              <a:rPr lang="nl-NL" b="1" dirty="0" err="1">
                <a:solidFill>
                  <a:srgbClr val="FF0000"/>
                </a:solidFill>
              </a:rPr>
              <a:t>Analysing</a:t>
            </a:r>
            <a:endParaRPr lang="nl-NL" b="1" dirty="0">
              <a:solidFill>
                <a:srgbClr val="FF0000"/>
              </a:solidFill>
            </a:endParaRPr>
          </a:p>
          <a:p>
            <a:pPr marL="342900" indent="-342900">
              <a:buAutoNum type="arabicPeriod"/>
            </a:pPr>
            <a:r>
              <a:rPr lang="nl-NL" dirty="0" err="1"/>
              <a:t>Evaluating</a:t>
            </a:r>
            <a:endParaRPr lang="nl-NL" dirty="0"/>
          </a:p>
          <a:p>
            <a:pPr marL="342900" indent="-342900">
              <a:buAutoNum type="arabicPeriod"/>
            </a:pPr>
            <a:r>
              <a:rPr lang="nl-NL" dirty="0" err="1"/>
              <a:t>Emotional</a:t>
            </a:r>
            <a:r>
              <a:rPr lang="nl-NL" dirty="0"/>
              <a:t> </a:t>
            </a:r>
            <a:r>
              <a:rPr lang="nl-NL" dirty="0" err="1"/>
              <a:t>responding</a:t>
            </a:r>
            <a:endParaRPr lang="nl-NL" dirty="0"/>
          </a:p>
          <a:p>
            <a:pPr marL="342900" indent="-342900">
              <a:buAutoNum type="arabicPeriod"/>
            </a:pPr>
            <a:r>
              <a:rPr lang="nl-NL" dirty="0" err="1"/>
              <a:t>Metacognitive</a:t>
            </a:r>
            <a:r>
              <a:rPr lang="nl-NL" dirty="0"/>
              <a:t> </a:t>
            </a:r>
            <a:r>
              <a:rPr lang="nl-NL" dirty="0" err="1"/>
              <a:t>responding</a:t>
            </a:r>
            <a:endParaRPr lang="nl-NL" dirty="0"/>
          </a:p>
        </p:txBody>
      </p:sp>
      <p:pic>
        <p:nvPicPr>
          <p:cNvPr id="4" name="Afbeelding 3">
            <a:extLst>
              <a:ext uri="{FF2B5EF4-FFF2-40B4-BE49-F238E27FC236}">
                <a16:creationId xmlns:a16="http://schemas.microsoft.com/office/drawing/2014/main" id="{839D1B09-E6EB-74FC-7F05-9381B4C684A8}"/>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17142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3871-826F-0DC3-2147-87910E642EF5}"/>
              </a:ext>
            </a:extLst>
          </p:cNvPr>
          <p:cNvSpPr>
            <a:spLocks noGrp="1"/>
          </p:cNvSpPr>
          <p:nvPr>
            <p:ph type="title"/>
          </p:nvPr>
        </p:nvSpPr>
        <p:spPr/>
        <p:txBody>
          <a:bodyPr/>
          <a:lstStyle/>
          <a:p>
            <a:r>
              <a:rPr lang="nl-NL" dirty="0"/>
              <a:t>Negatieve respons</a:t>
            </a:r>
          </a:p>
        </p:txBody>
      </p:sp>
      <p:sp>
        <p:nvSpPr>
          <p:cNvPr id="3" name="Tijdelijke aanduiding voor inhoud 2">
            <a:extLst>
              <a:ext uri="{FF2B5EF4-FFF2-40B4-BE49-F238E27FC236}">
                <a16:creationId xmlns:a16="http://schemas.microsoft.com/office/drawing/2014/main" id="{1481DE54-A040-FE3D-C046-5A88F7CD49B5}"/>
              </a:ext>
            </a:extLst>
          </p:cNvPr>
          <p:cNvSpPr>
            <a:spLocks noGrp="1"/>
          </p:cNvSpPr>
          <p:nvPr>
            <p:ph idx="1"/>
          </p:nvPr>
        </p:nvSpPr>
        <p:spPr/>
        <p:txBody>
          <a:bodyPr/>
          <a:lstStyle/>
          <a:p>
            <a:r>
              <a:rPr lang="nl-NL" dirty="0"/>
              <a:t>Enkele studenten (&lt;5) vinden het </a:t>
            </a:r>
            <a:r>
              <a:rPr lang="nl-NL" dirty="0" err="1"/>
              <a:t>hardopdenkend</a:t>
            </a:r>
            <a:r>
              <a:rPr lang="nl-NL" dirty="0"/>
              <a:t> lezen vermoeiend, dwingend, etc. </a:t>
            </a:r>
          </a:p>
          <a:p>
            <a:pPr marL="0" lvl="3" indent="0">
              <a:buNone/>
            </a:pPr>
            <a:r>
              <a:rPr lang="nl-NL" b="0" i="0" u="none" strike="noStrike" baseline="0" dirty="0">
                <a:solidFill>
                  <a:srgbClr val="000000"/>
                </a:solidFill>
                <a:latin typeface="Calibri" panose="020F0502020204030204" pitchFamily="34" charset="0"/>
              </a:rPr>
              <a:t>“Het hardopdenken irriteert mij meer, dan dat ik er van geniet. Het liefst lees ik zo'n verhaal alleen en denk ik zelf na over de betekenis.”</a:t>
            </a:r>
          </a:p>
          <a:p>
            <a:r>
              <a:rPr lang="nl-NL" dirty="0"/>
              <a:t>In alle gevallen gaat het om zeer goede lezers. </a:t>
            </a:r>
          </a:p>
          <a:p>
            <a:r>
              <a:rPr lang="nl-NL" dirty="0"/>
              <a:t>Alle anderen zijn van mening dat het </a:t>
            </a:r>
            <a:r>
              <a:rPr lang="nl-NL" dirty="0" err="1"/>
              <a:t>hardopdenkend</a:t>
            </a:r>
            <a:r>
              <a:rPr lang="nl-NL" dirty="0"/>
              <a:t> lezen leerzaam is, maar</a:t>
            </a:r>
          </a:p>
          <a:p>
            <a:endParaRPr lang="nl-NL" dirty="0"/>
          </a:p>
          <a:p>
            <a:pPr marL="285750" indent="-285750">
              <a:buFontTx/>
              <a:buChar char="-"/>
            </a:pPr>
            <a:r>
              <a:rPr lang="nl-NL" dirty="0"/>
              <a:t>In een duidelijk kader</a:t>
            </a:r>
          </a:p>
          <a:p>
            <a:pPr marL="285750" indent="-285750">
              <a:buFontTx/>
              <a:buChar char="-"/>
            </a:pPr>
            <a:r>
              <a:rPr lang="nl-NL" dirty="0"/>
              <a:t>Bij voorkeur als voorbereiding op colleges</a:t>
            </a:r>
          </a:p>
          <a:p>
            <a:pPr marL="285750" indent="-285750">
              <a:buFontTx/>
              <a:buChar char="-"/>
            </a:pPr>
            <a:r>
              <a:rPr lang="nl-NL" dirty="0"/>
              <a:t>Als deficiëntieprogramma voor zeer zwakke studenten</a:t>
            </a:r>
          </a:p>
        </p:txBody>
      </p:sp>
      <p:pic>
        <p:nvPicPr>
          <p:cNvPr id="4" name="Afbeelding 3">
            <a:extLst>
              <a:ext uri="{FF2B5EF4-FFF2-40B4-BE49-F238E27FC236}">
                <a16:creationId xmlns:a16="http://schemas.microsoft.com/office/drawing/2014/main" id="{2CF5F4BB-5726-4EC9-AD5C-BAD10490BDF5}"/>
              </a:ext>
            </a:extLst>
          </p:cNvPr>
          <p:cNvPicPr>
            <a:picLocks noChangeAspect="1"/>
          </p:cNvPicPr>
          <p:nvPr/>
        </p:nvPicPr>
        <p:blipFill>
          <a:blip r:embed="rId2"/>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420051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D40DB-42F4-0C8C-ACAB-476AE4622750}"/>
              </a:ext>
            </a:extLst>
          </p:cNvPr>
          <p:cNvSpPr>
            <a:spLocks noGrp="1"/>
          </p:cNvSpPr>
          <p:nvPr>
            <p:ph type="title"/>
          </p:nvPr>
        </p:nvSpPr>
        <p:spPr/>
        <p:txBody>
          <a:bodyPr/>
          <a:lstStyle/>
          <a:p>
            <a:r>
              <a:rPr lang="nl-NL" dirty="0"/>
              <a:t>Aanbevelingen</a:t>
            </a:r>
          </a:p>
        </p:txBody>
      </p:sp>
      <p:sp>
        <p:nvSpPr>
          <p:cNvPr id="3" name="Tijdelijke aanduiding voor inhoud 2">
            <a:extLst>
              <a:ext uri="{FF2B5EF4-FFF2-40B4-BE49-F238E27FC236}">
                <a16:creationId xmlns:a16="http://schemas.microsoft.com/office/drawing/2014/main" id="{F2E4443A-C44C-7F9A-94CE-BC5F3BF47E7F}"/>
              </a:ext>
            </a:extLst>
          </p:cNvPr>
          <p:cNvSpPr>
            <a:spLocks noGrp="1"/>
          </p:cNvSpPr>
          <p:nvPr>
            <p:ph idx="1"/>
          </p:nvPr>
        </p:nvSpPr>
        <p:spPr>
          <a:xfrm>
            <a:off x="539262" y="1155560"/>
            <a:ext cx="7651918" cy="3439063"/>
          </a:xfrm>
        </p:spPr>
        <p:txBody>
          <a:bodyPr/>
          <a:lstStyle/>
          <a:p>
            <a:pPr marL="285750" indent="-285750">
              <a:buFontTx/>
              <a:buChar char="-"/>
            </a:pPr>
            <a:r>
              <a:rPr lang="nl-NL" dirty="0"/>
              <a:t>Schenk in po en vo veel aandacht aan een </a:t>
            </a:r>
            <a:br>
              <a:rPr lang="nl-NL" dirty="0"/>
            </a:br>
            <a:r>
              <a:rPr lang="nl-NL" dirty="0"/>
              <a:t>adequate leeshouding (diep lezen, Close reading, onderzoekend lezen, literair lezen, etc.)</a:t>
            </a:r>
          </a:p>
          <a:p>
            <a:pPr marL="285750" indent="-285750">
              <a:buFontTx/>
              <a:buChar char="-"/>
            </a:pPr>
            <a:r>
              <a:rPr lang="nl-NL" dirty="0"/>
              <a:t>Leg uit wat literatuur is.</a:t>
            </a:r>
          </a:p>
          <a:p>
            <a:pPr marL="285750" indent="-285750">
              <a:buFontTx/>
              <a:buChar char="-"/>
            </a:pPr>
            <a:r>
              <a:rPr lang="nl-NL" dirty="0"/>
              <a:t>Gebruik begrippen uit de literaire analyse gedoseerd in de onderbouw van het vo en illustreer die aan de hand van bekende jeugdliteratuur, bijv. prentenboeken (ruimte, tijd, personages)</a:t>
            </a:r>
          </a:p>
          <a:p>
            <a:pPr marL="285750" indent="-285750">
              <a:buFontTx/>
              <a:buChar char="-"/>
            </a:pPr>
            <a:r>
              <a:rPr lang="nl-NL" dirty="0"/>
              <a:t>Start een moeilijk boek met </a:t>
            </a:r>
            <a:r>
              <a:rPr lang="nl-NL" dirty="0" err="1"/>
              <a:t>hardopdenkend</a:t>
            </a:r>
            <a:r>
              <a:rPr lang="nl-NL" dirty="0"/>
              <a:t> lezen door de docent; laat daarna de leerlingen zelfstandig verder lezen.</a:t>
            </a:r>
          </a:p>
          <a:p>
            <a:pPr marL="285750" indent="-285750">
              <a:buFontTx/>
              <a:buChar char="-"/>
            </a:pPr>
            <a:r>
              <a:rPr lang="nl-NL" dirty="0"/>
              <a:t>Zet opnames met </a:t>
            </a:r>
            <a:r>
              <a:rPr lang="nl-NL" dirty="0" err="1"/>
              <a:t>hardopdenkend</a:t>
            </a:r>
            <a:r>
              <a:rPr lang="nl-NL" dirty="0"/>
              <a:t> lezen in bij de les- </a:t>
            </a:r>
            <a:br>
              <a:rPr lang="nl-NL" dirty="0"/>
            </a:br>
            <a:r>
              <a:rPr lang="nl-NL" dirty="0"/>
              <a:t>of collegevoorbereiding.</a:t>
            </a:r>
          </a:p>
          <a:p>
            <a:pPr marL="285750" indent="-285750">
              <a:buFontTx/>
              <a:buChar char="-"/>
            </a:pPr>
            <a:r>
              <a:rPr lang="nl-NL" dirty="0"/>
              <a:t>Gebruik </a:t>
            </a:r>
            <a:r>
              <a:rPr lang="nl-NL" dirty="0" err="1"/>
              <a:t>hardopdenkend</a:t>
            </a:r>
            <a:r>
              <a:rPr lang="nl-NL" dirty="0"/>
              <a:t> lezen in een deficiëntie-</a:t>
            </a:r>
            <a:br>
              <a:rPr lang="nl-NL" dirty="0"/>
            </a:br>
            <a:r>
              <a:rPr lang="nl-NL" dirty="0"/>
              <a:t>programma.</a:t>
            </a:r>
          </a:p>
        </p:txBody>
      </p:sp>
      <p:pic>
        <p:nvPicPr>
          <p:cNvPr id="4" name="Afbeelding 3">
            <a:extLst>
              <a:ext uri="{FF2B5EF4-FFF2-40B4-BE49-F238E27FC236}">
                <a16:creationId xmlns:a16="http://schemas.microsoft.com/office/drawing/2014/main" id="{8C55E1F4-3C92-B374-BCF7-519D27FC82DF}"/>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219847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F880-1225-52B8-4F86-52A3EEFF79A9}"/>
              </a:ext>
            </a:extLst>
          </p:cNvPr>
          <p:cNvSpPr>
            <a:spLocks noGrp="1"/>
          </p:cNvSpPr>
          <p:nvPr>
            <p:ph type="title"/>
          </p:nvPr>
        </p:nvSpPr>
        <p:spPr/>
        <p:txBody>
          <a:bodyPr/>
          <a:lstStyle/>
          <a:p>
            <a:r>
              <a:rPr lang="nl-NL" dirty="0"/>
              <a:t>Voorstellen</a:t>
            </a:r>
          </a:p>
        </p:txBody>
      </p:sp>
      <p:sp>
        <p:nvSpPr>
          <p:cNvPr id="3" name="Tijdelijke aanduiding voor inhoud 2">
            <a:extLst>
              <a:ext uri="{FF2B5EF4-FFF2-40B4-BE49-F238E27FC236}">
                <a16:creationId xmlns:a16="http://schemas.microsoft.com/office/drawing/2014/main" id="{931DB266-122A-83F2-6630-8D7E4B8927EF}"/>
              </a:ext>
            </a:extLst>
          </p:cNvPr>
          <p:cNvSpPr>
            <a:spLocks noGrp="1"/>
          </p:cNvSpPr>
          <p:nvPr>
            <p:ph idx="1"/>
          </p:nvPr>
        </p:nvSpPr>
        <p:spPr>
          <a:xfrm>
            <a:off x="539262" y="1020661"/>
            <a:ext cx="5509846" cy="3439063"/>
          </a:xfrm>
        </p:spPr>
        <p:txBody>
          <a:bodyPr/>
          <a:lstStyle/>
          <a:p>
            <a:r>
              <a:rPr lang="nl-NL" dirty="0"/>
              <a:t>Docent lvo-Nederlands en pabo</a:t>
            </a:r>
          </a:p>
          <a:p>
            <a:r>
              <a:rPr lang="nl-NL" dirty="0"/>
              <a:t>Onderzoeker</a:t>
            </a:r>
            <a:br>
              <a:rPr lang="nl-NL" dirty="0"/>
            </a:br>
            <a:endParaRPr lang="nl-NL" dirty="0"/>
          </a:p>
          <a:p>
            <a:endParaRPr lang="nl-NL" sz="1200" dirty="0"/>
          </a:p>
          <a:p>
            <a:r>
              <a:rPr lang="nl-NL" sz="1200" dirty="0"/>
              <a:t>Auteur van </a:t>
            </a:r>
            <a:r>
              <a:rPr lang="nl-NL" sz="1200" i="1" dirty="0"/>
              <a:t>Jeugdliteratuur en didactiek. Handboek voor vo en mbo </a:t>
            </a:r>
            <a:r>
              <a:rPr lang="nl-NL" sz="1200" dirty="0"/>
              <a:t>en </a:t>
            </a:r>
            <a:r>
              <a:rPr lang="nl-NL" sz="1200" i="1" dirty="0"/>
              <a:t>Kinderkunstenaars. Vier pedagogen en hun jeugdliteratuur</a:t>
            </a:r>
          </a:p>
          <a:p>
            <a:endParaRPr lang="nl-NL" dirty="0"/>
          </a:p>
        </p:txBody>
      </p:sp>
      <p:pic>
        <p:nvPicPr>
          <p:cNvPr id="6" name="Afbeelding 5">
            <a:extLst>
              <a:ext uri="{FF2B5EF4-FFF2-40B4-BE49-F238E27FC236}">
                <a16:creationId xmlns:a16="http://schemas.microsoft.com/office/drawing/2014/main" id="{67C9F3F3-A16B-2D74-E289-F8A9F29A2CF0}"/>
              </a:ext>
            </a:extLst>
          </p:cNvPr>
          <p:cNvPicPr>
            <a:picLocks noChangeAspect="1"/>
          </p:cNvPicPr>
          <p:nvPr/>
        </p:nvPicPr>
        <p:blipFill>
          <a:blip r:embed="rId2"/>
          <a:stretch>
            <a:fillRect/>
          </a:stretch>
        </p:blipFill>
        <p:spPr>
          <a:xfrm>
            <a:off x="6049108" y="158964"/>
            <a:ext cx="3094892" cy="1184132"/>
          </a:xfrm>
          <a:prstGeom prst="rect">
            <a:avLst/>
          </a:prstGeom>
        </p:spPr>
      </p:pic>
      <p:pic>
        <p:nvPicPr>
          <p:cNvPr id="7" name="Tijdelijke aanduiding voor inhoud 3">
            <a:extLst>
              <a:ext uri="{FF2B5EF4-FFF2-40B4-BE49-F238E27FC236}">
                <a16:creationId xmlns:a16="http://schemas.microsoft.com/office/drawing/2014/main" id="{3B2A2C13-AF45-49C3-9C2F-4EC5462A9E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799" y="2541515"/>
            <a:ext cx="1489568" cy="2105397"/>
          </a:xfrm>
          <a:prstGeom prst="rect">
            <a:avLst/>
          </a:prstGeom>
        </p:spPr>
      </p:pic>
      <p:pic>
        <p:nvPicPr>
          <p:cNvPr id="8" name="Picture 2" descr="Kinderkunstenaars - Webwinkel Driestar educatief">
            <a:extLst>
              <a:ext uri="{FF2B5EF4-FFF2-40B4-BE49-F238E27FC236}">
                <a16:creationId xmlns:a16="http://schemas.microsoft.com/office/drawing/2014/main" id="{E21867CF-6B38-F2E7-8643-6B72E055E1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2050" y="2521194"/>
            <a:ext cx="2132056" cy="2105397"/>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D830F402-FAF3-5CD9-FB8B-5B10130BD4E5}"/>
              </a:ext>
            </a:extLst>
          </p:cNvPr>
          <p:cNvPicPr>
            <a:picLocks noChangeAspect="1"/>
          </p:cNvPicPr>
          <p:nvPr/>
        </p:nvPicPr>
        <p:blipFill rotWithShape="1">
          <a:blip r:embed="rId5"/>
          <a:srcRect t="8704"/>
          <a:stretch/>
        </p:blipFill>
        <p:spPr>
          <a:xfrm>
            <a:off x="2074367" y="1341120"/>
            <a:ext cx="1137049" cy="631762"/>
          </a:xfrm>
          <a:prstGeom prst="rect">
            <a:avLst/>
          </a:prstGeom>
        </p:spPr>
      </p:pic>
    </p:spTree>
    <p:extLst>
      <p:ext uri="{BB962C8B-B14F-4D97-AF65-F5344CB8AC3E}">
        <p14:creationId xmlns:p14="http://schemas.microsoft.com/office/powerpoint/2010/main" val="2931479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F4CF2-A0DE-6F03-3F34-297F0206A482}"/>
              </a:ext>
            </a:extLst>
          </p:cNvPr>
          <p:cNvSpPr>
            <a:spLocks noGrp="1"/>
          </p:cNvSpPr>
          <p:nvPr>
            <p:ph type="title"/>
          </p:nvPr>
        </p:nvSpPr>
        <p:spPr>
          <a:xfrm>
            <a:off x="218305" y="535261"/>
            <a:ext cx="5830803" cy="369332"/>
          </a:xfrm>
        </p:spPr>
        <p:txBody>
          <a:bodyPr/>
          <a:lstStyle/>
          <a:p>
            <a:r>
              <a:rPr lang="nl-NL" dirty="0"/>
              <a:t>Voornaamste bronnen</a:t>
            </a:r>
          </a:p>
        </p:txBody>
      </p:sp>
      <p:pic>
        <p:nvPicPr>
          <p:cNvPr id="4" name="Tijdelijke aanduiding voor inhoud 3">
            <a:extLst>
              <a:ext uri="{FF2B5EF4-FFF2-40B4-BE49-F238E27FC236}">
                <a16:creationId xmlns:a16="http://schemas.microsoft.com/office/drawing/2014/main" id="{597AE594-782D-7D95-CFAC-42080151C967}"/>
              </a:ext>
            </a:extLst>
          </p:cNvPr>
          <p:cNvPicPr>
            <a:picLocks noGrp="1" noChangeAspect="1"/>
          </p:cNvPicPr>
          <p:nvPr>
            <p:ph idx="1"/>
          </p:nvPr>
        </p:nvPicPr>
        <p:blipFill>
          <a:blip r:embed="rId2"/>
          <a:stretch>
            <a:fillRect/>
          </a:stretch>
        </p:blipFill>
        <p:spPr>
          <a:xfrm>
            <a:off x="218305" y="1055116"/>
            <a:ext cx="5830803" cy="3828836"/>
          </a:xfrm>
          <a:prstGeom prst="rect">
            <a:avLst/>
          </a:prstGeom>
        </p:spPr>
      </p:pic>
      <p:pic>
        <p:nvPicPr>
          <p:cNvPr id="5" name="Afbeelding 4">
            <a:extLst>
              <a:ext uri="{FF2B5EF4-FFF2-40B4-BE49-F238E27FC236}">
                <a16:creationId xmlns:a16="http://schemas.microsoft.com/office/drawing/2014/main" id="{60A01D57-B221-5F5F-02E6-F4545F10782D}"/>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22026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457199" y="538315"/>
            <a:ext cx="5190565" cy="1259913"/>
          </a:xfrm>
        </p:spPr>
        <p:txBody>
          <a:bodyPr/>
          <a:lstStyle/>
          <a:p>
            <a:r>
              <a:rPr lang="nl-NL"/>
              <a:t>Dank voor je aandacht!</a:t>
            </a:r>
            <a:br>
              <a:rPr lang="nl-NL"/>
            </a:br>
            <a:endParaRPr lang="nl-NL" dirty="0"/>
          </a:p>
        </p:txBody>
      </p:sp>
      <p:sp>
        <p:nvSpPr>
          <p:cNvPr id="14" name="Tijdelijke aanduiding voor tekst 13"/>
          <p:cNvSpPr>
            <a:spLocks noGrp="1"/>
          </p:cNvSpPr>
          <p:nvPr>
            <p:ph type="body" sz="half" idx="2"/>
          </p:nvPr>
        </p:nvSpPr>
        <p:spPr/>
        <p:txBody>
          <a:bodyPr/>
          <a:lstStyle/>
          <a:p>
            <a:endParaRPr lang="nl-NL" dirty="0"/>
          </a:p>
        </p:txBody>
      </p:sp>
    </p:spTree>
    <p:extLst>
      <p:ext uri="{BB962C8B-B14F-4D97-AF65-F5344CB8AC3E}">
        <p14:creationId xmlns:p14="http://schemas.microsoft.com/office/powerpoint/2010/main" val="21030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F880-1225-52B8-4F86-52A3EEFF79A9}"/>
              </a:ext>
            </a:extLst>
          </p:cNvPr>
          <p:cNvSpPr>
            <a:spLocks noGrp="1"/>
          </p:cNvSpPr>
          <p:nvPr>
            <p:ph type="title"/>
          </p:nvPr>
        </p:nvSpPr>
        <p:spPr/>
        <p:txBody>
          <a:bodyPr/>
          <a:lstStyle/>
          <a:p>
            <a:r>
              <a:rPr lang="nl-NL" dirty="0"/>
              <a:t>Jeugdliteratuur op de pabo</a:t>
            </a:r>
          </a:p>
        </p:txBody>
      </p:sp>
      <p:sp>
        <p:nvSpPr>
          <p:cNvPr id="3" name="Tijdelijke aanduiding voor inhoud 2">
            <a:extLst>
              <a:ext uri="{FF2B5EF4-FFF2-40B4-BE49-F238E27FC236}">
                <a16:creationId xmlns:a16="http://schemas.microsoft.com/office/drawing/2014/main" id="{931DB266-122A-83F2-6630-8D7E4B8927EF}"/>
              </a:ext>
            </a:extLst>
          </p:cNvPr>
          <p:cNvSpPr>
            <a:spLocks noGrp="1"/>
          </p:cNvSpPr>
          <p:nvPr>
            <p:ph idx="1"/>
          </p:nvPr>
        </p:nvSpPr>
        <p:spPr>
          <a:xfrm>
            <a:off x="539262" y="1155560"/>
            <a:ext cx="8248122" cy="3439063"/>
          </a:xfrm>
        </p:spPr>
        <p:txBody>
          <a:bodyPr/>
          <a:lstStyle/>
          <a:p>
            <a:r>
              <a:rPr lang="nl-NL" dirty="0"/>
              <a:t>Summier in de colleges</a:t>
            </a:r>
          </a:p>
          <a:p>
            <a:r>
              <a:rPr lang="nl-NL" dirty="0"/>
              <a:t>Vervlochten met de domeinen</a:t>
            </a:r>
          </a:p>
          <a:p>
            <a:r>
              <a:rPr lang="nl-NL" dirty="0"/>
              <a:t>40 jeugdboeken zelfstandig lezen + summatief tentamen</a:t>
            </a:r>
          </a:p>
          <a:p>
            <a:endParaRPr lang="nl-NL" dirty="0"/>
          </a:p>
          <a:p>
            <a:r>
              <a:rPr lang="nl-NL" dirty="0"/>
              <a:t>Jeugdliteratuur sterk ondergewaardeerd. </a:t>
            </a:r>
          </a:p>
          <a:p>
            <a:r>
              <a:rPr lang="nl-NL" dirty="0"/>
              <a:t>Aanname: jeugdliteratuur is simpel; lezen is wel nuttig, maar niet leuk.</a:t>
            </a:r>
          </a:p>
          <a:p>
            <a:endParaRPr lang="nl-NL" dirty="0"/>
          </a:p>
          <a:p>
            <a:r>
              <a:rPr lang="nl-NL" dirty="0"/>
              <a:t>                    Docenten ontevreden: hoe kan het beter?</a:t>
            </a:r>
          </a:p>
          <a:p>
            <a:r>
              <a:rPr lang="nl-NL" dirty="0"/>
              <a:t>                    Wij moeten studenten laten ervaren hoe </a:t>
            </a:r>
            <a:r>
              <a:rPr lang="nl-NL" b="1" dirty="0"/>
              <a:t>wij</a:t>
            </a:r>
            <a:r>
              <a:rPr lang="nl-NL" dirty="0"/>
              <a:t> jeugdliteratuur                                                                               			 lezen.</a:t>
            </a:r>
          </a:p>
        </p:txBody>
      </p:sp>
      <p:pic>
        <p:nvPicPr>
          <p:cNvPr id="6" name="Afbeelding 5">
            <a:extLst>
              <a:ext uri="{FF2B5EF4-FFF2-40B4-BE49-F238E27FC236}">
                <a16:creationId xmlns:a16="http://schemas.microsoft.com/office/drawing/2014/main" id="{67C9F3F3-A16B-2D74-E289-F8A9F29A2CF0}"/>
              </a:ext>
            </a:extLst>
          </p:cNvPr>
          <p:cNvPicPr>
            <a:picLocks noChangeAspect="1"/>
          </p:cNvPicPr>
          <p:nvPr/>
        </p:nvPicPr>
        <p:blipFill>
          <a:blip r:embed="rId2"/>
          <a:stretch>
            <a:fillRect/>
          </a:stretch>
        </p:blipFill>
        <p:spPr>
          <a:xfrm>
            <a:off x="6049108" y="158964"/>
            <a:ext cx="3094892" cy="1184132"/>
          </a:xfrm>
          <a:prstGeom prst="rect">
            <a:avLst/>
          </a:prstGeom>
        </p:spPr>
      </p:pic>
      <p:pic>
        <p:nvPicPr>
          <p:cNvPr id="4" name="Picture 2" descr="Hoe lees ik?">
            <a:extLst>
              <a:ext uri="{FF2B5EF4-FFF2-40B4-BE49-F238E27FC236}">
                <a16:creationId xmlns:a16="http://schemas.microsoft.com/office/drawing/2014/main" id="{1A6CE370-B098-3816-ED87-63AD47BD2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887" y="2976646"/>
            <a:ext cx="1200970" cy="186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8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431D6-06FF-723F-24FE-D44DF1D8BBB8}"/>
              </a:ext>
            </a:extLst>
          </p:cNvPr>
          <p:cNvSpPr>
            <a:spLocks noGrp="1"/>
          </p:cNvSpPr>
          <p:nvPr>
            <p:ph type="title"/>
          </p:nvPr>
        </p:nvSpPr>
        <p:spPr>
          <a:xfrm>
            <a:off x="539262" y="535261"/>
            <a:ext cx="5509846" cy="646331"/>
          </a:xfrm>
        </p:spPr>
        <p:txBody>
          <a:bodyPr/>
          <a:lstStyle/>
          <a:p>
            <a:r>
              <a:rPr lang="nl-NL" dirty="0"/>
              <a:t>Academische lezers / docenten. Hoe lezen wij jeugdliteratuur?</a:t>
            </a:r>
          </a:p>
        </p:txBody>
      </p:sp>
      <p:sp>
        <p:nvSpPr>
          <p:cNvPr id="4" name="Tijdelijke aanduiding voor inhoud 2">
            <a:extLst>
              <a:ext uri="{FF2B5EF4-FFF2-40B4-BE49-F238E27FC236}">
                <a16:creationId xmlns:a16="http://schemas.microsoft.com/office/drawing/2014/main" id="{7F430794-BC72-B383-6ED6-B73B48E388A6}"/>
              </a:ext>
            </a:extLst>
          </p:cNvPr>
          <p:cNvSpPr txBox="1">
            <a:spLocks/>
          </p:cNvSpPr>
          <p:nvPr/>
        </p:nvSpPr>
        <p:spPr>
          <a:xfrm>
            <a:off x="616102" y="1565573"/>
            <a:ext cx="7982332" cy="3126973"/>
          </a:xfrm>
          <a:prstGeom prst="rect">
            <a:avLst/>
          </a:prstGeom>
        </p:spPr>
        <p:txBody>
          <a:bodyPr vert="horz" lIns="91440" tIns="0" rIns="91440" bIns="45720" rtlCol="0">
            <a:noAutofit/>
          </a:bodyPr>
          <a:lstStyle>
            <a:lvl1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defTabSz="457200" rtl="0" eaLnBrk="1" latinLnBrk="0" hangingPunct="1">
              <a:spcBef>
                <a:spcPct val="20000"/>
              </a:spcBef>
              <a:buFont typeface="Arial" panose="020B0604020202020204" pitchFamily="34" charset="0"/>
              <a:buChar char="•"/>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71463" indent="-271463" algn="l" defTabSz="457200" rtl="0" eaLnBrk="1" latinLnBrk="0" hangingPunct="1">
              <a:spcBef>
                <a:spcPct val="20000"/>
              </a:spcBef>
              <a:buFont typeface="+mj-lt"/>
              <a:buAutoNum type="arabicPeriod"/>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457200" rtl="0" eaLnBrk="1" latinLnBrk="0" hangingPunct="1">
              <a:spcBef>
                <a:spcPct val="20000"/>
              </a:spcBef>
              <a:buFont typeface="Arial"/>
              <a:buNone/>
              <a:defRPr lang="nl-NL" sz="16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Reader’s Response &amp; Thinking Aloud</a:t>
            </a:r>
          </a:p>
          <a:p>
            <a:r>
              <a:rPr lang="nl-NL" dirty="0"/>
              <a:t>8 aspecten die ervaren lezer flexibel toepast (Janssen e.a</a:t>
            </a:r>
            <a:r>
              <a:rPr lang="nl-NL"/>
              <a:t>., 2012) </a:t>
            </a:r>
            <a:endParaRPr lang="nl-NL" dirty="0"/>
          </a:p>
          <a:p>
            <a:pPr marL="342900" indent="-342900">
              <a:buAutoNum type="arabicPeriod"/>
            </a:pPr>
            <a:r>
              <a:rPr lang="nl-NL" dirty="0" err="1"/>
              <a:t>Retelling</a:t>
            </a:r>
            <a:endParaRPr lang="nl-NL" dirty="0"/>
          </a:p>
          <a:p>
            <a:pPr marL="342900" indent="-342900">
              <a:buAutoNum type="arabicPeriod"/>
            </a:pPr>
            <a:r>
              <a:rPr lang="nl-NL" dirty="0" err="1"/>
              <a:t>Inferencing</a:t>
            </a:r>
            <a:endParaRPr lang="nl-NL" dirty="0"/>
          </a:p>
          <a:p>
            <a:pPr marL="342900" indent="-342900">
              <a:buAutoNum type="arabicPeriod"/>
            </a:pPr>
            <a:r>
              <a:rPr lang="nl-NL" dirty="0" err="1"/>
              <a:t>Detecting</a:t>
            </a:r>
            <a:r>
              <a:rPr lang="nl-NL" dirty="0"/>
              <a:t> </a:t>
            </a:r>
            <a:r>
              <a:rPr lang="nl-NL" dirty="0" err="1"/>
              <a:t>problems</a:t>
            </a:r>
            <a:endParaRPr lang="nl-NL" dirty="0"/>
          </a:p>
          <a:p>
            <a:pPr marL="342900" indent="-342900">
              <a:buAutoNum type="arabicPeriod"/>
            </a:pPr>
            <a:r>
              <a:rPr lang="nl-NL" dirty="0" err="1"/>
              <a:t>Associating</a:t>
            </a:r>
            <a:endParaRPr lang="nl-NL" dirty="0"/>
          </a:p>
          <a:p>
            <a:pPr marL="342900" indent="-342900">
              <a:buAutoNum type="arabicPeriod"/>
            </a:pPr>
            <a:r>
              <a:rPr lang="nl-NL" dirty="0" err="1"/>
              <a:t>Analysing</a:t>
            </a:r>
            <a:endParaRPr lang="nl-NL" dirty="0"/>
          </a:p>
          <a:p>
            <a:pPr marL="342900" indent="-342900">
              <a:buAutoNum type="arabicPeriod"/>
            </a:pPr>
            <a:r>
              <a:rPr lang="nl-NL" dirty="0" err="1"/>
              <a:t>Evaluating</a:t>
            </a:r>
            <a:endParaRPr lang="nl-NL" dirty="0"/>
          </a:p>
          <a:p>
            <a:pPr marL="342900" indent="-342900">
              <a:buAutoNum type="arabicPeriod"/>
            </a:pPr>
            <a:r>
              <a:rPr lang="nl-NL" dirty="0" err="1"/>
              <a:t>Emotional</a:t>
            </a:r>
            <a:r>
              <a:rPr lang="nl-NL" dirty="0"/>
              <a:t> </a:t>
            </a:r>
            <a:r>
              <a:rPr lang="nl-NL" dirty="0" err="1"/>
              <a:t>responding</a:t>
            </a:r>
            <a:endParaRPr lang="nl-NL" dirty="0"/>
          </a:p>
          <a:p>
            <a:pPr marL="342900" indent="-342900">
              <a:buAutoNum type="arabicPeriod"/>
            </a:pPr>
            <a:r>
              <a:rPr lang="nl-NL" dirty="0" err="1"/>
              <a:t>Metacognitive</a:t>
            </a:r>
            <a:r>
              <a:rPr lang="nl-NL" dirty="0"/>
              <a:t> </a:t>
            </a:r>
            <a:r>
              <a:rPr lang="nl-NL" dirty="0" err="1"/>
              <a:t>responding</a:t>
            </a:r>
            <a:endParaRPr lang="nl-NL" dirty="0"/>
          </a:p>
          <a:p>
            <a:pPr marL="342900" indent="-342900">
              <a:buAutoNum type="arabicPeriod"/>
            </a:pPr>
            <a:endParaRPr lang="nl-NL" dirty="0"/>
          </a:p>
          <a:p>
            <a:pPr marL="342900" indent="-342900">
              <a:buAutoNum type="arabicPeriod"/>
            </a:pPr>
            <a:endParaRPr lang="nl-NL" dirty="0"/>
          </a:p>
          <a:p>
            <a:pPr marL="342900" indent="-342900">
              <a:buAutoNum type="arabicPeriod"/>
            </a:pPr>
            <a:endParaRPr lang="nl-NL" dirty="0"/>
          </a:p>
          <a:p>
            <a:endParaRPr lang="nl-NL" dirty="0"/>
          </a:p>
        </p:txBody>
      </p:sp>
      <p:pic>
        <p:nvPicPr>
          <p:cNvPr id="3" name="Afbeelding 2">
            <a:extLst>
              <a:ext uri="{FF2B5EF4-FFF2-40B4-BE49-F238E27FC236}">
                <a16:creationId xmlns:a16="http://schemas.microsoft.com/office/drawing/2014/main" id="{E08F70D8-ECC8-5C35-0F87-8DAE44FFF53C}"/>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75373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F880-1225-52B8-4F86-52A3EEFF79A9}"/>
              </a:ext>
            </a:extLst>
          </p:cNvPr>
          <p:cNvSpPr>
            <a:spLocks noGrp="1"/>
          </p:cNvSpPr>
          <p:nvPr>
            <p:ph type="title"/>
          </p:nvPr>
        </p:nvSpPr>
        <p:spPr/>
        <p:txBody>
          <a:bodyPr/>
          <a:lstStyle/>
          <a:p>
            <a:r>
              <a:rPr lang="nl-NL" dirty="0"/>
              <a:t>Onderzoek online (corona!)</a:t>
            </a:r>
          </a:p>
        </p:txBody>
      </p:sp>
      <p:sp>
        <p:nvSpPr>
          <p:cNvPr id="3" name="Tijdelijke aanduiding voor inhoud 2">
            <a:extLst>
              <a:ext uri="{FF2B5EF4-FFF2-40B4-BE49-F238E27FC236}">
                <a16:creationId xmlns:a16="http://schemas.microsoft.com/office/drawing/2014/main" id="{931DB266-122A-83F2-6630-8D7E4B8927EF}"/>
              </a:ext>
            </a:extLst>
          </p:cNvPr>
          <p:cNvSpPr>
            <a:spLocks noGrp="1"/>
          </p:cNvSpPr>
          <p:nvPr>
            <p:ph idx="1"/>
          </p:nvPr>
        </p:nvSpPr>
        <p:spPr/>
        <p:txBody>
          <a:bodyPr/>
          <a:lstStyle/>
          <a:p>
            <a:pPr marL="285750" indent="-285750">
              <a:buFontTx/>
              <a:buChar char="-"/>
            </a:pPr>
            <a:r>
              <a:rPr lang="nl-NL" dirty="0"/>
              <a:t>Drie titels die studenten zelf niet kiezen</a:t>
            </a:r>
            <a:br>
              <a:rPr lang="nl-NL" dirty="0"/>
            </a:br>
            <a:endParaRPr lang="nl-NL" dirty="0"/>
          </a:p>
          <a:p>
            <a:pPr marL="285750" indent="-285750">
              <a:buFontTx/>
              <a:buChar char="-"/>
            </a:pPr>
            <a:r>
              <a:rPr lang="nl-NL" dirty="0" err="1"/>
              <a:t>Hardopdenkend</a:t>
            </a:r>
            <a:r>
              <a:rPr lang="nl-NL" dirty="0"/>
              <a:t> lezen, men kijkt in ons hoofd; video-opnames via Loom, in MS Teams delen</a:t>
            </a:r>
            <a:br>
              <a:rPr lang="nl-NL" dirty="0"/>
            </a:br>
            <a:endParaRPr lang="nl-NL" dirty="0"/>
          </a:p>
          <a:p>
            <a:pPr marL="285750" indent="-285750">
              <a:buFontTx/>
              <a:buChar char="-"/>
            </a:pPr>
            <a:r>
              <a:rPr lang="nl-NL" dirty="0"/>
              <a:t>Drie keer een periode van twee weken voor iedere sessie</a:t>
            </a:r>
            <a:br>
              <a:rPr lang="nl-NL" dirty="0"/>
            </a:br>
            <a:endParaRPr lang="nl-NL" dirty="0"/>
          </a:p>
          <a:p>
            <a:pPr marL="285750" indent="-285750">
              <a:buFontTx/>
              <a:buChar char="-"/>
            </a:pPr>
            <a:r>
              <a:rPr lang="nl-NL" dirty="0"/>
              <a:t>Helpt dit om jeugdliteratuur meer te </a:t>
            </a:r>
            <a:r>
              <a:rPr lang="nl-NL" b="1" dirty="0"/>
              <a:t>waarderen</a:t>
            </a:r>
            <a:r>
              <a:rPr lang="nl-NL" dirty="0"/>
              <a:t>?</a:t>
            </a:r>
            <a:br>
              <a:rPr lang="nl-NL" dirty="0"/>
            </a:br>
            <a:endParaRPr lang="nl-NL" dirty="0"/>
          </a:p>
          <a:p>
            <a:pPr marL="285750" indent="-285750">
              <a:buFontTx/>
              <a:buChar char="-"/>
            </a:pPr>
            <a:r>
              <a:rPr lang="nl-NL" dirty="0"/>
              <a:t>Verschaft dit inzicht in de </a:t>
            </a:r>
            <a:r>
              <a:rPr lang="nl-NL" b="1" dirty="0"/>
              <a:t>werking</a:t>
            </a:r>
            <a:r>
              <a:rPr lang="nl-NL" dirty="0"/>
              <a:t> van literatuur?</a:t>
            </a:r>
          </a:p>
          <a:p>
            <a:endParaRPr lang="nl-NL" dirty="0"/>
          </a:p>
        </p:txBody>
      </p:sp>
      <p:pic>
        <p:nvPicPr>
          <p:cNvPr id="6" name="Afbeelding 5">
            <a:extLst>
              <a:ext uri="{FF2B5EF4-FFF2-40B4-BE49-F238E27FC236}">
                <a16:creationId xmlns:a16="http://schemas.microsoft.com/office/drawing/2014/main" id="{67C9F3F3-A16B-2D74-E289-F8A9F29A2CF0}"/>
              </a:ext>
            </a:extLst>
          </p:cNvPr>
          <p:cNvPicPr>
            <a:picLocks noChangeAspect="1"/>
          </p:cNvPicPr>
          <p:nvPr/>
        </p:nvPicPr>
        <p:blipFill>
          <a:blip r:embed="rId2"/>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97525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8FF880-1225-52B8-4F86-52A3EEFF79A9}"/>
              </a:ext>
            </a:extLst>
          </p:cNvPr>
          <p:cNvSpPr>
            <a:spLocks noGrp="1"/>
          </p:cNvSpPr>
          <p:nvPr>
            <p:ph type="title"/>
          </p:nvPr>
        </p:nvSpPr>
        <p:spPr/>
        <p:txBody>
          <a:bodyPr/>
          <a:lstStyle/>
          <a:p>
            <a:r>
              <a:rPr lang="nl-NL" dirty="0"/>
              <a:t>Onderzoeksvraag</a:t>
            </a:r>
          </a:p>
        </p:txBody>
      </p:sp>
      <p:sp>
        <p:nvSpPr>
          <p:cNvPr id="3" name="Tijdelijke aanduiding voor inhoud 2">
            <a:extLst>
              <a:ext uri="{FF2B5EF4-FFF2-40B4-BE49-F238E27FC236}">
                <a16:creationId xmlns:a16="http://schemas.microsoft.com/office/drawing/2014/main" id="{931DB266-122A-83F2-6630-8D7E4B8927EF}"/>
              </a:ext>
            </a:extLst>
          </p:cNvPr>
          <p:cNvSpPr>
            <a:spLocks noGrp="1"/>
          </p:cNvSpPr>
          <p:nvPr>
            <p:ph idx="1"/>
          </p:nvPr>
        </p:nvSpPr>
        <p:spPr>
          <a:xfrm>
            <a:off x="539262" y="1704437"/>
            <a:ext cx="5509846" cy="3439063"/>
          </a:xfrm>
        </p:spPr>
        <p:txBody>
          <a:bodyPr/>
          <a:lstStyle/>
          <a:p>
            <a:r>
              <a:rPr lang="nl-NL" i="1" dirty="0"/>
              <a:t>Hoe kan </a:t>
            </a:r>
            <a:r>
              <a:rPr lang="nl-NL" b="1" i="1" dirty="0"/>
              <a:t>hardop denken </a:t>
            </a:r>
            <a:r>
              <a:rPr lang="nl-NL" i="1" dirty="0"/>
              <a:t>bij het lezen van jeugdliteratuur </a:t>
            </a:r>
            <a:r>
              <a:rPr lang="nl-NL" i="1" dirty="0">
                <a:solidFill>
                  <a:schemeClr val="bg1">
                    <a:lumMod val="50000"/>
                  </a:schemeClr>
                </a:solidFill>
              </a:rPr>
              <a:t>via digitale middelen </a:t>
            </a:r>
          </a:p>
          <a:p>
            <a:r>
              <a:rPr lang="nl-NL" i="1" dirty="0"/>
              <a:t>bijdragen aan de </a:t>
            </a:r>
            <a:r>
              <a:rPr lang="nl-NL" b="1" i="1" dirty="0"/>
              <a:t>waardering</a:t>
            </a:r>
            <a:r>
              <a:rPr lang="nl-NL" i="1" dirty="0"/>
              <a:t> van jeugdliteratuur en het </a:t>
            </a:r>
            <a:r>
              <a:rPr lang="nl-NL" b="1" i="1" dirty="0"/>
              <a:t>vergroten van het inzicht </a:t>
            </a:r>
            <a:r>
              <a:rPr lang="nl-NL" i="1" dirty="0"/>
              <a:t>van</a:t>
            </a:r>
            <a:r>
              <a:rPr lang="nl-NL" b="1" i="1" dirty="0"/>
              <a:t> </a:t>
            </a:r>
            <a:r>
              <a:rPr lang="nl-NL" i="1" dirty="0"/>
              <a:t>pabostudenten</a:t>
            </a:r>
            <a:r>
              <a:rPr lang="nl-NL" b="1" i="1" dirty="0"/>
              <a:t> </a:t>
            </a:r>
            <a:r>
              <a:rPr lang="nl-NL" i="1" dirty="0"/>
              <a:t>in de werking ervan?</a:t>
            </a:r>
            <a:r>
              <a:rPr lang="nl-NL" dirty="0"/>
              <a:t> </a:t>
            </a:r>
          </a:p>
          <a:p>
            <a:endParaRPr lang="nl-NL" dirty="0"/>
          </a:p>
          <a:p>
            <a:r>
              <a:rPr lang="nl-NL" dirty="0"/>
              <a:t>Pabo 3, </a:t>
            </a:r>
            <a:r>
              <a:rPr lang="nl-NL" i="1" dirty="0"/>
              <a:t>N=150</a:t>
            </a:r>
          </a:p>
          <a:p>
            <a:endParaRPr lang="nl-NL" dirty="0"/>
          </a:p>
        </p:txBody>
      </p:sp>
      <p:pic>
        <p:nvPicPr>
          <p:cNvPr id="6" name="Afbeelding 5">
            <a:extLst>
              <a:ext uri="{FF2B5EF4-FFF2-40B4-BE49-F238E27FC236}">
                <a16:creationId xmlns:a16="http://schemas.microsoft.com/office/drawing/2014/main" id="{67C9F3F3-A16B-2D74-E289-F8A9F29A2CF0}"/>
              </a:ext>
            </a:extLst>
          </p:cNvPr>
          <p:cNvPicPr>
            <a:picLocks noChangeAspect="1"/>
          </p:cNvPicPr>
          <p:nvPr/>
        </p:nvPicPr>
        <p:blipFill>
          <a:blip r:embed="rId3"/>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408010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875582-DBD2-4646-AFCC-82F412D11196}"/>
              </a:ext>
            </a:extLst>
          </p:cNvPr>
          <p:cNvSpPr>
            <a:spLocks noGrp="1"/>
          </p:cNvSpPr>
          <p:nvPr>
            <p:ph type="title"/>
          </p:nvPr>
        </p:nvSpPr>
        <p:spPr>
          <a:xfrm>
            <a:off x="539262" y="535261"/>
            <a:ext cx="8258956" cy="440611"/>
          </a:xfrm>
        </p:spPr>
        <p:txBody>
          <a:bodyPr/>
          <a:lstStyle/>
          <a:p>
            <a:r>
              <a:rPr lang="nl-NL" dirty="0"/>
              <a:t>Design</a:t>
            </a:r>
            <a:br>
              <a:rPr lang="nl-NL" dirty="0"/>
            </a:br>
            <a:br>
              <a:rPr lang="nl-NL" dirty="0"/>
            </a:br>
            <a:endParaRPr lang="nl-NL" dirty="0"/>
          </a:p>
        </p:txBody>
      </p:sp>
      <p:sp>
        <p:nvSpPr>
          <p:cNvPr id="3" name="Tijdelijke aanduiding voor inhoud 2">
            <a:extLst>
              <a:ext uri="{FF2B5EF4-FFF2-40B4-BE49-F238E27FC236}">
                <a16:creationId xmlns:a16="http://schemas.microsoft.com/office/drawing/2014/main" id="{861FF315-C1C3-43B1-8CC1-47F7B9667E11}"/>
              </a:ext>
            </a:extLst>
          </p:cNvPr>
          <p:cNvSpPr>
            <a:spLocks noGrp="1"/>
          </p:cNvSpPr>
          <p:nvPr>
            <p:ph idx="1"/>
          </p:nvPr>
        </p:nvSpPr>
        <p:spPr>
          <a:xfrm>
            <a:off x="4461271" y="2012748"/>
            <a:ext cx="4459892" cy="2626228"/>
          </a:xfrm>
        </p:spPr>
        <p:txBody>
          <a:bodyPr/>
          <a:lstStyle/>
          <a:p>
            <a:pPr marL="285750" indent="-285750">
              <a:buFontTx/>
              <a:buChar char="-"/>
            </a:pPr>
            <a:r>
              <a:rPr lang="nl-NL" dirty="0">
                <a:solidFill>
                  <a:srgbClr val="0070C0"/>
                </a:solidFill>
              </a:rPr>
              <a:t>3 keer video met voorgelezen tekst</a:t>
            </a:r>
          </a:p>
          <a:p>
            <a:br>
              <a:rPr lang="nl-NL" i="1" dirty="0"/>
            </a:br>
            <a:br>
              <a:rPr lang="nl-NL" dirty="0"/>
            </a:br>
            <a:br>
              <a:rPr lang="nl-NL" dirty="0"/>
            </a:br>
            <a:endParaRPr lang="nl-NL" dirty="0"/>
          </a:p>
          <a:p>
            <a:endParaRPr lang="nl-NL" dirty="0">
              <a:highlight>
                <a:srgbClr val="FFFF00"/>
              </a:highlight>
            </a:endParaRPr>
          </a:p>
        </p:txBody>
      </p:sp>
      <p:sp>
        <p:nvSpPr>
          <p:cNvPr id="4" name="Tijdelijke aanduiding voor inhoud 2">
            <a:extLst>
              <a:ext uri="{FF2B5EF4-FFF2-40B4-BE49-F238E27FC236}">
                <a16:creationId xmlns:a16="http://schemas.microsoft.com/office/drawing/2014/main" id="{5324501B-0B92-D625-C456-1B3232BB9A03}"/>
              </a:ext>
            </a:extLst>
          </p:cNvPr>
          <p:cNvSpPr txBox="1">
            <a:spLocks/>
          </p:cNvSpPr>
          <p:nvPr/>
        </p:nvSpPr>
        <p:spPr>
          <a:xfrm>
            <a:off x="539262" y="1169176"/>
            <a:ext cx="3517908" cy="3439063"/>
          </a:xfrm>
          <a:prstGeom prst="rect">
            <a:avLst/>
          </a:prstGeom>
        </p:spPr>
        <p:txBody>
          <a:bodyPr vert="horz" lIns="91440" tIns="0" rIns="91440" bIns="45720" rtlCol="0">
            <a:noAutofit/>
          </a:bodyPr>
          <a:lstStyle>
            <a:lvl1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457200" rtl="0" eaLnBrk="1" latinLnBrk="0" hangingPunct="1">
              <a:spcBef>
                <a:spcPct val="20000"/>
              </a:spcBef>
              <a:buFont typeface="Arial"/>
              <a:buNone/>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80975" indent="-180975" algn="l" defTabSz="457200" rtl="0" eaLnBrk="1" latinLnBrk="0" hangingPunct="1">
              <a:spcBef>
                <a:spcPct val="20000"/>
              </a:spcBef>
              <a:buFont typeface="Arial" panose="020B0604020202020204" pitchFamily="34" charset="0"/>
              <a:buChar char="•"/>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71463" indent="-271463" algn="l" defTabSz="457200" rtl="0" eaLnBrk="1" latinLnBrk="0" hangingPunct="1">
              <a:spcBef>
                <a:spcPct val="20000"/>
              </a:spcBef>
              <a:buFont typeface="+mj-lt"/>
              <a:buAutoNum type="arabicPeriod"/>
              <a:defRPr lang="nl-NL"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gn="l" defTabSz="457200" rtl="0" eaLnBrk="1" latinLnBrk="0" hangingPunct="1">
              <a:spcBef>
                <a:spcPct val="20000"/>
              </a:spcBef>
              <a:buFont typeface="Arial"/>
              <a:buNone/>
              <a:defRPr lang="nl-NL" sz="16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Tx/>
              <a:buChar char="-"/>
            </a:pPr>
            <a:r>
              <a:rPr lang="nl-NL" dirty="0"/>
              <a:t>voormeting vragenlijst over lezen, leeshouding, leeservaring etc.</a:t>
            </a:r>
          </a:p>
          <a:p>
            <a:pPr marL="285750" indent="-285750">
              <a:buFontTx/>
              <a:buChar char="-"/>
            </a:pPr>
            <a:r>
              <a:rPr lang="nl-NL" dirty="0">
                <a:solidFill>
                  <a:srgbClr val="FF0000"/>
                </a:solidFill>
              </a:rPr>
              <a:t>Experiment: 3 keer video met </a:t>
            </a:r>
            <a:r>
              <a:rPr lang="nl-NL" dirty="0" err="1">
                <a:solidFill>
                  <a:srgbClr val="FF0000"/>
                </a:solidFill>
              </a:rPr>
              <a:t>hardopdenkende</a:t>
            </a:r>
            <a:r>
              <a:rPr lang="nl-NL" dirty="0">
                <a:solidFill>
                  <a:srgbClr val="FF0000"/>
                </a:solidFill>
              </a:rPr>
              <a:t> lezer</a:t>
            </a:r>
            <a:r>
              <a:rPr lang="nl-NL" dirty="0"/>
              <a:t>, 5 stellingen, </a:t>
            </a:r>
            <a:r>
              <a:rPr lang="nl-NL" dirty="0">
                <a:solidFill>
                  <a:srgbClr val="E31B1E"/>
                </a:solidFill>
              </a:rPr>
              <a:t>2 stellingen over hardopdenken, open reflectievraag</a:t>
            </a:r>
          </a:p>
          <a:p>
            <a:pPr marL="285750" indent="-285750">
              <a:buFontTx/>
              <a:buChar char="-"/>
            </a:pPr>
            <a:r>
              <a:rPr lang="nl-NL" dirty="0"/>
              <a:t>nameting: vragenlijst</a:t>
            </a:r>
          </a:p>
          <a:p>
            <a:r>
              <a:rPr lang="nl-NL" i="1" dirty="0"/>
              <a:t>Kwantitatieve data</a:t>
            </a:r>
            <a:br>
              <a:rPr lang="nl-NL" i="1" dirty="0"/>
            </a:br>
            <a:br>
              <a:rPr lang="nl-NL" dirty="0"/>
            </a:br>
            <a:r>
              <a:rPr lang="nl-NL" dirty="0">
                <a:solidFill>
                  <a:srgbClr val="FF0000"/>
                </a:solidFill>
              </a:rPr>
              <a:t>groepsinterviews</a:t>
            </a:r>
            <a:r>
              <a:rPr lang="nl-NL" dirty="0"/>
              <a:t> </a:t>
            </a:r>
            <a:br>
              <a:rPr lang="nl-NL" dirty="0"/>
            </a:br>
            <a:r>
              <a:rPr lang="nl-NL" dirty="0"/>
              <a:t>mondelinge tentamens</a:t>
            </a:r>
          </a:p>
          <a:p>
            <a:r>
              <a:rPr lang="nl-NL" i="1" dirty="0"/>
              <a:t>Kwalitatieve data</a:t>
            </a:r>
            <a:endParaRPr lang="nl-NL" dirty="0">
              <a:highlight>
                <a:srgbClr val="FFFF00"/>
              </a:highlight>
            </a:endParaRPr>
          </a:p>
          <a:p>
            <a:pPr marL="285750" indent="-285750">
              <a:buFontTx/>
              <a:buChar char="-"/>
            </a:pPr>
            <a:endParaRPr lang="nl-NL" dirty="0">
              <a:highlight>
                <a:srgbClr val="FFFF00"/>
              </a:highlight>
            </a:endParaRPr>
          </a:p>
        </p:txBody>
      </p:sp>
      <p:pic>
        <p:nvPicPr>
          <p:cNvPr id="7" name="Afbeelding 6">
            <a:extLst>
              <a:ext uri="{FF2B5EF4-FFF2-40B4-BE49-F238E27FC236}">
                <a16:creationId xmlns:a16="http://schemas.microsoft.com/office/drawing/2014/main" id="{EDF3F93C-254F-7E60-F847-60D6294576E7}"/>
              </a:ext>
            </a:extLst>
          </p:cNvPr>
          <p:cNvPicPr>
            <a:picLocks noChangeAspect="1"/>
          </p:cNvPicPr>
          <p:nvPr/>
        </p:nvPicPr>
        <p:blipFill>
          <a:blip r:embed="rId3"/>
          <a:stretch>
            <a:fillRect/>
          </a:stretch>
        </p:blipFill>
        <p:spPr>
          <a:xfrm>
            <a:off x="6049108" y="158964"/>
            <a:ext cx="3094892" cy="1184132"/>
          </a:xfrm>
          <a:prstGeom prst="rect">
            <a:avLst/>
          </a:prstGeom>
        </p:spPr>
      </p:pic>
      <p:pic>
        <p:nvPicPr>
          <p:cNvPr id="8" name="Afbeelding 7">
            <a:extLst>
              <a:ext uri="{FF2B5EF4-FFF2-40B4-BE49-F238E27FC236}">
                <a16:creationId xmlns:a16="http://schemas.microsoft.com/office/drawing/2014/main" id="{4CB2600B-0D16-C581-01E3-559C259C8AFB}"/>
              </a:ext>
            </a:extLst>
          </p:cNvPr>
          <p:cNvPicPr>
            <a:picLocks noChangeAspect="1"/>
          </p:cNvPicPr>
          <p:nvPr/>
        </p:nvPicPr>
        <p:blipFill>
          <a:blip r:embed="rId3"/>
          <a:stretch>
            <a:fillRect/>
          </a:stretch>
        </p:blipFill>
        <p:spPr>
          <a:xfrm>
            <a:off x="5978671" y="226840"/>
            <a:ext cx="3094892" cy="1184132"/>
          </a:xfrm>
          <a:prstGeom prst="rect">
            <a:avLst/>
          </a:prstGeom>
        </p:spPr>
      </p:pic>
    </p:spTree>
    <p:extLst>
      <p:ext uri="{BB962C8B-B14F-4D97-AF65-F5344CB8AC3E}">
        <p14:creationId xmlns:p14="http://schemas.microsoft.com/office/powerpoint/2010/main" val="246130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50274-879D-AAFA-65CD-824305AC2963}"/>
              </a:ext>
            </a:extLst>
          </p:cNvPr>
          <p:cNvSpPr>
            <a:spLocks noGrp="1"/>
          </p:cNvSpPr>
          <p:nvPr>
            <p:ph type="title"/>
          </p:nvPr>
        </p:nvSpPr>
        <p:spPr/>
        <p:txBody>
          <a:bodyPr/>
          <a:lstStyle/>
          <a:p>
            <a:r>
              <a:rPr lang="nl-NL" dirty="0"/>
              <a:t>Keuze van de titels</a:t>
            </a:r>
          </a:p>
        </p:txBody>
      </p:sp>
      <p:pic>
        <p:nvPicPr>
          <p:cNvPr id="4" name="Afbeelding 3">
            <a:extLst>
              <a:ext uri="{FF2B5EF4-FFF2-40B4-BE49-F238E27FC236}">
                <a16:creationId xmlns:a16="http://schemas.microsoft.com/office/drawing/2014/main" id="{C28C0643-7E50-4136-A00F-9452D31BF414}"/>
              </a:ext>
            </a:extLst>
          </p:cNvPr>
          <p:cNvPicPr>
            <a:picLocks noChangeAspect="1"/>
          </p:cNvPicPr>
          <p:nvPr/>
        </p:nvPicPr>
        <p:blipFill>
          <a:blip r:embed="rId3"/>
          <a:stretch>
            <a:fillRect/>
          </a:stretch>
        </p:blipFill>
        <p:spPr>
          <a:xfrm>
            <a:off x="6049108" y="127861"/>
            <a:ext cx="3094892" cy="1184132"/>
          </a:xfrm>
          <a:prstGeom prst="rect">
            <a:avLst/>
          </a:prstGeom>
        </p:spPr>
      </p:pic>
      <p:sp>
        <p:nvSpPr>
          <p:cNvPr id="7" name="Tijdelijke aanduiding voor inhoud 6">
            <a:extLst>
              <a:ext uri="{FF2B5EF4-FFF2-40B4-BE49-F238E27FC236}">
                <a16:creationId xmlns:a16="http://schemas.microsoft.com/office/drawing/2014/main" id="{6A0CFB43-E2B2-5707-B561-EC725324A35C}"/>
              </a:ext>
            </a:extLst>
          </p:cNvPr>
          <p:cNvSpPr>
            <a:spLocks noGrp="1"/>
          </p:cNvSpPr>
          <p:nvPr>
            <p:ph idx="1"/>
          </p:nvPr>
        </p:nvSpPr>
        <p:spPr/>
        <p:txBody>
          <a:bodyPr/>
          <a:lstStyle/>
          <a:p>
            <a:r>
              <a:rPr lang="nl-NL" dirty="0"/>
              <a:t>1. Maurice </a:t>
            </a:r>
            <a:r>
              <a:rPr lang="nl-NL" dirty="0" err="1"/>
              <a:t>Sendak</a:t>
            </a:r>
            <a:r>
              <a:rPr lang="nl-NL" dirty="0"/>
              <a:t>, </a:t>
            </a:r>
            <a:r>
              <a:rPr lang="nl-NL" i="1" dirty="0"/>
              <a:t>Max en de maximonsters</a:t>
            </a:r>
          </a:p>
          <a:p>
            <a:r>
              <a:rPr lang="nl-NL" dirty="0"/>
              <a:t>2. </a:t>
            </a:r>
            <a:r>
              <a:rPr lang="nl-NL" dirty="0" err="1"/>
              <a:t>Tsafrira</a:t>
            </a:r>
            <a:r>
              <a:rPr lang="nl-NL" dirty="0"/>
              <a:t> </a:t>
            </a:r>
            <a:r>
              <a:rPr lang="nl-NL" dirty="0" err="1"/>
              <a:t>Levy</a:t>
            </a:r>
            <a:r>
              <a:rPr lang="nl-NL" dirty="0"/>
              <a:t>, </a:t>
            </a:r>
            <a:r>
              <a:rPr lang="nl-NL" i="1" dirty="0" err="1"/>
              <a:t>Hadassa</a:t>
            </a:r>
            <a:endParaRPr lang="nl-NL" i="1" dirty="0"/>
          </a:p>
          <a:p>
            <a:r>
              <a:rPr lang="nl-NL" dirty="0"/>
              <a:t>3. Benny </a:t>
            </a:r>
            <a:r>
              <a:rPr lang="nl-NL" dirty="0" err="1"/>
              <a:t>Lindelauf</a:t>
            </a:r>
            <a:r>
              <a:rPr lang="nl-NL" dirty="0"/>
              <a:t>, </a:t>
            </a:r>
            <a:r>
              <a:rPr lang="nl-NL" i="1" dirty="0"/>
              <a:t>Hele verhalen voor een halve soldaat</a:t>
            </a:r>
            <a:endParaRPr lang="nl-NL" dirty="0"/>
          </a:p>
          <a:p>
            <a:endParaRPr lang="nl-NL" dirty="0"/>
          </a:p>
          <a:p>
            <a:endParaRPr lang="nl-NL" dirty="0"/>
          </a:p>
          <a:p>
            <a:endParaRPr lang="nl-NL" dirty="0"/>
          </a:p>
        </p:txBody>
      </p:sp>
      <p:pic>
        <p:nvPicPr>
          <p:cNvPr id="8" name="Tijdelijke aanduiding voor afbeelding 5">
            <a:extLst>
              <a:ext uri="{FF2B5EF4-FFF2-40B4-BE49-F238E27FC236}">
                <a16:creationId xmlns:a16="http://schemas.microsoft.com/office/drawing/2014/main" id="{1CF10AB7-CCF5-FD9E-3363-76221344EAB9}"/>
              </a:ext>
            </a:extLst>
          </p:cNvPr>
          <p:cNvPicPr>
            <a:picLocks noChangeAspect="1"/>
          </p:cNvPicPr>
          <p:nvPr/>
        </p:nvPicPr>
        <p:blipFill rotWithShape="1">
          <a:blip r:embed="rId4"/>
          <a:srcRect l="2787" r="2787"/>
          <a:stretch/>
        </p:blipFill>
        <p:spPr>
          <a:xfrm>
            <a:off x="539262" y="2740306"/>
            <a:ext cx="4542406" cy="1867933"/>
          </a:xfrm>
          <a:custGeom>
            <a:avLst/>
            <a:gdLst>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70962 w 8563504"/>
              <a:gd name="connsiteY6" fmla="*/ 4945062 h 4945062"/>
              <a:gd name="connsiteX7" fmla="*/ 0 w 8563504"/>
              <a:gd name="connsiteY7" fmla="*/ 4874100 h 4945062"/>
              <a:gd name="connsiteX8" fmla="*/ 0 w 8563504"/>
              <a:gd name="connsiteY8" fmla="*/ 70962 h 4945062"/>
              <a:gd name="connsiteX0" fmla="*/ 0 w 8563504"/>
              <a:gd name="connsiteY0" fmla="*/ 70962 h 4945062"/>
              <a:gd name="connsiteX1" fmla="*/ 70962 w 8563504"/>
              <a:gd name="connsiteY1" fmla="*/ 0 h 4945062"/>
              <a:gd name="connsiteX2" fmla="*/ 8492542 w 8563504"/>
              <a:gd name="connsiteY2" fmla="*/ 0 h 4945062"/>
              <a:gd name="connsiteX3" fmla="*/ 8563504 w 8563504"/>
              <a:gd name="connsiteY3" fmla="*/ 70962 h 4945062"/>
              <a:gd name="connsiteX4" fmla="*/ 8563504 w 8563504"/>
              <a:gd name="connsiteY4" fmla="*/ 4874100 h 4945062"/>
              <a:gd name="connsiteX5" fmla="*/ 8492542 w 8563504"/>
              <a:gd name="connsiteY5" fmla="*/ 4945062 h 4945062"/>
              <a:gd name="connsiteX6" fmla="*/ 4364036 w 8563504"/>
              <a:gd name="connsiteY6" fmla="*/ 4936596 h 4945062"/>
              <a:gd name="connsiteX7" fmla="*/ 70962 w 8563504"/>
              <a:gd name="connsiteY7" fmla="*/ 4945062 h 4945062"/>
              <a:gd name="connsiteX8" fmla="*/ 0 w 8563504"/>
              <a:gd name="connsiteY8" fmla="*/ 4874100 h 4945062"/>
              <a:gd name="connsiteX9" fmla="*/ 0 w 8563504"/>
              <a:gd name="connsiteY9" fmla="*/ 70962 h 4945062"/>
              <a:gd name="connsiteX0" fmla="*/ 0 w 8563504"/>
              <a:gd name="connsiteY0" fmla="*/ 70962 h 5283730"/>
              <a:gd name="connsiteX1" fmla="*/ 70962 w 8563504"/>
              <a:gd name="connsiteY1" fmla="*/ 0 h 5283730"/>
              <a:gd name="connsiteX2" fmla="*/ 8492542 w 8563504"/>
              <a:gd name="connsiteY2" fmla="*/ 0 h 5283730"/>
              <a:gd name="connsiteX3" fmla="*/ 8563504 w 8563504"/>
              <a:gd name="connsiteY3" fmla="*/ 70962 h 5283730"/>
              <a:gd name="connsiteX4" fmla="*/ 8563504 w 8563504"/>
              <a:gd name="connsiteY4" fmla="*/ 4874100 h 5283730"/>
              <a:gd name="connsiteX5" fmla="*/ 8492542 w 8563504"/>
              <a:gd name="connsiteY5" fmla="*/ 4945062 h 5283730"/>
              <a:gd name="connsiteX6" fmla="*/ 4338636 w 8563504"/>
              <a:gd name="connsiteY6" fmla="*/ 5283730 h 5283730"/>
              <a:gd name="connsiteX7" fmla="*/ 70962 w 8563504"/>
              <a:gd name="connsiteY7" fmla="*/ 4945062 h 5283730"/>
              <a:gd name="connsiteX8" fmla="*/ 0 w 8563504"/>
              <a:gd name="connsiteY8" fmla="*/ 4874100 h 5283730"/>
              <a:gd name="connsiteX9" fmla="*/ 0 w 8563504"/>
              <a:gd name="connsiteY9" fmla="*/ 70962 h 5283730"/>
              <a:gd name="connsiteX0" fmla="*/ 0 w 8563504"/>
              <a:gd name="connsiteY0" fmla="*/ 70962 h 5284326"/>
              <a:gd name="connsiteX1" fmla="*/ 70962 w 8563504"/>
              <a:gd name="connsiteY1" fmla="*/ 0 h 5284326"/>
              <a:gd name="connsiteX2" fmla="*/ 8492542 w 8563504"/>
              <a:gd name="connsiteY2" fmla="*/ 0 h 5284326"/>
              <a:gd name="connsiteX3" fmla="*/ 8563504 w 8563504"/>
              <a:gd name="connsiteY3" fmla="*/ 70962 h 5284326"/>
              <a:gd name="connsiteX4" fmla="*/ 8563504 w 8563504"/>
              <a:gd name="connsiteY4" fmla="*/ 4874100 h 5284326"/>
              <a:gd name="connsiteX5" fmla="*/ 8492542 w 8563504"/>
              <a:gd name="connsiteY5" fmla="*/ 4945062 h 5284326"/>
              <a:gd name="connsiteX6" fmla="*/ 4338636 w 8563504"/>
              <a:gd name="connsiteY6" fmla="*/ 5283730 h 5284326"/>
              <a:gd name="connsiteX7" fmla="*/ 70962 w 8563504"/>
              <a:gd name="connsiteY7" fmla="*/ 4945062 h 5284326"/>
              <a:gd name="connsiteX8" fmla="*/ 0 w 8563504"/>
              <a:gd name="connsiteY8" fmla="*/ 4874100 h 5284326"/>
              <a:gd name="connsiteX9" fmla="*/ 0 w 8563504"/>
              <a:gd name="connsiteY9" fmla="*/ 70962 h 5284326"/>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92542 w 8563504"/>
              <a:gd name="connsiteY5" fmla="*/ 494506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387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74100 h 5284445"/>
              <a:gd name="connsiteX9" fmla="*/ 0 w 8563504"/>
              <a:gd name="connsiteY9" fmla="*/ 70962 h 5284445"/>
              <a:gd name="connsiteX0" fmla="*/ 0 w 8563504"/>
              <a:gd name="connsiteY0" fmla="*/ 70962 h 5284445"/>
              <a:gd name="connsiteX1" fmla="*/ 70962 w 8563504"/>
              <a:gd name="connsiteY1" fmla="*/ 0 h 5284445"/>
              <a:gd name="connsiteX2" fmla="*/ 8492542 w 8563504"/>
              <a:gd name="connsiteY2" fmla="*/ 0 h 5284445"/>
              <a:gd name="connsiteX3" fmla="*/ 8563504 w 8563504"/>
              <a:gd name="connsiteY3" fmla="*/ 70962 h 5284445"/>
              <a:gd name="connsiteX4" fmla="*/ 8563504 w 8563504"/>
              <a:gd name="connsiteY4" fmla="*/ 4874100 h 5284445"/>
              <a:gd name="connsiteX5" fmla="*/ 8486192 w 8563504"/>
              <a:gd name="connsiteY5" fmla="*/ 4926012 h 5284445"/>
              <a:gd name="connsiteX6" fmla="*/ 4338636 w 8563504"/>
              <a:gd name="connsiteY6" fmla="*/ 5283730 h 5284445"/>
              <a:gd name="connsiteX7" fmla="*/ 70962 w 8563504"/>
              <a:gd name="connsiteY7" fmla="*/ 4945062 h 5284445"/>
              <a:gd name="connsiteX8" fmla="*/ 0 w 8563504"/>
              <a:gd name="connsiteY8" fmla="*/ 4802845 h 5284445"/>
              <a:gd name="connsiteX9" fmla="*/ 0 w 8563504"/>
              <a:gd name="connsiteY9" fmla="*/ 70962 h 528444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4075"/>
              <a:gd name="connsiteX1" fmla="*/ 70962 w 8563504"/>
              <a:gd name="connsiteY1" fmla="*/ 0 h 5284075"/>
              <a:gd name="connsiteX2" fmla="*/ 8492542 w 8563504"/>
              <a:gd name="connsiteY2" fmla="*/ 0 h 5284075"/>
              <a:gd name="connsiteX3" fmla="*/ 8563504 w 8563504"/>
              <a:gd name="connsiteY3" fmla="*/ 70962 h 5284075"/>
              <a:gd name="connsiteX4" fmla="*/ 8563504 w 8563504"/>
              <a:gd name="connsiteY4" fmla="*/ 4874100 h 5284075"/>
              <a:gd name="connsiteX5" fmla="*/ 8486192 w 8563504"/>
              <a:gd name="connsiteY5" fmla="*/ 4926012 h 5284075"/>
              <a:gd name="connsiteX6" fmla="*/ 4338636 w 8563504"/>
              <a:gd name="connsiteY6" fmla="*/ 5283730 h 5284075"/>
              <a:gd name="connsiteX7" fmla="*/ 90371 w 8563504"/>
              <a:gd name="connsiteY7" fmla="*/ 4864900 h 5284075"/>
              <a:gd name="connsiteX8" fmla="*/ 0 w 8563504"/>
              <a:gd name="connsiteY8" fmla="*/ 4802845 h 5284075"/>
              <a:gd name="connsiteX9" fmla="*/ 0 w 8563504"/>
              <a:gd name="connsiteY9" fmla="*/ 70962 h 5284075"/>
              <a:gd name="connsiteX0" fmla="*/ 0 w 8563504"/>
              <a:gd name="connsiteY0" fmla="*/ 70962 h 5283742"/>
              <a:gd name="connsiteX1" fmla="*/ 70962 w 8563504"/>
              <a:gd name="connsiteY1" fmla="*/ 0 h 5283742"/>
              <a:gd name="connsiteX2" fmla="*/ 8492542 w 8563504"/>
              <a:gd name="connsiteY2" fmla="*/ 0 h 5283742"/>
              <a:gd name="connsiteX3" fmla="*/ 8563504 w 8563504"/>
              <a:gd name="connsiteY3" fmla="*/ 70962 h 5283742"/>
              <a:gd name="connsiteX4" fmla="*/ 8563504 w 8563504"/>
              <a:gd name="connsiteY4" fmla="*/ 4874100 h 5283742"/>
              <a:gd name="connsiteX5" fmla="*/ 8193298 w 8563504"/>
              <a:gd name="connsiteY5" fmla="*/ 4876839 h 5283742"/>
              <a:gd name="connsiteX6" fmla="*/ 4338636 w 8563504"/>
              <a:gd name="connsiteY6" fmla="*/ 5283730 h 5283742"/>
              <a:gd name="connsiteX7" fmla="*/ 90371 w 8563504"/>
              <a:gd name="connsiteY7" fmla="*/ 4864900 h 5283742"/>
              <a:gd name="connsiteX8" fmla="*/ 0 w 8563504"/>
              <a:gd name="connsiteY8" fmla="*/ 4802845 h 5283742"/>
              <a:gd name="connsiteX9" fmla="*/ 0 w 8563504"/>
              <a:gd name="connsiteY9" fmla="*/ 70962 h 5283742"/>
              <a:gd name="connsiteX0" fmla="*/ 0 w 8642633"/>
              <a:gd name="connsiteY0" fmla="*/ 70962 h 5283738"/>
              <a:gd name="connsiteX1" fmla="*/ 70962 w 8642633"/>
              <a:gd name="connsiteY1" fmla="*/ 0 h 5283738"/>
              <a:gd name="connsiteX2" fmla="*/ 8492542 w 8642633"/>
              <a:gd name="connsiteY2" fmla="*/ 0 h 5283738"/>
              <a:gd name="connsiteX3" fmla="*/ 8563504 w 8642633"/>
              <a:gd name="connsiteY3" fmla="*/ 70962 h 5283738"/>
              <a:gd name="connsiteX4" fmla="*/ 8563504 w 8642633"/>
              <a:gd name="connsiteY4" fmla="*/ 4864266 h 5283738"/>
              <a:gd name="connsiteX5" fmla="*/ 8193298 w 8642633"/>
              <a:gd name="connsiteY5" fmla="*/ 4876839 h 5283738"/>
              <a:gd name="connsiteX6" fmla="*/ 4338636 w 8642633"/>
              <a:gd name="connsiteY6" fmla="*/ 5283730 h 5283738"/>
              <a:gd name="connsiteX7" fmla="*/ 90371 w 8642633"/>
              <a:gd name="connsiteY7" fmla="*/ 4864900 h 5283738"/>
              <a:gd name="connsiteX8" fmla="*/ 0 w 8642633"/>
              <a:gd name="connsiteY8" fmla="*/ 4802845 h 5283738"/>
              <a:gd name="connsiteX9" fmla="*/ 0 w 8642633"/>
              <a:gd name="connsiteY9" fmla="*/ 70962 h 5283738"/>
              <a:gd name="connsiteX0" fmla="*/ 0 w 8563504"/>
              <a:gd name="connsiteY0" fmla="*/ 70962 h 5283740"/>
              <a:gd name="connsiteX1" fmla="*/ 70962 w 8563504"/>
              <a:gd name="connsiteY1" fmla="*/ 0 h 5283740"/>
              <a:gd name="connsiteX2" fmla="*/ 8492542 w 8563504"/>
              <a:gd name="connsiteY2" fmla="*/ 0 h 5283740"/>
              <a:gd name="connsiteX3" fmla="*/ 8563504 w 8563504"/>
              <a:gd name="connsiteY3" fmla="*/ 70962 h 5283740"/>
              <a:gd name="connsiteX4" fmla="*/ 8563504 w 8563504"/>
              <a:gd name="connsiteY4" fmla="*/ 4864266 h 5283740"/>
              <a:gd name="connsiteX5" fmla="*/ 8193298 w 8563504"/>
              <a:gd name="connsiteY5" fmla="*/ 4876839 h 5283740"/>
              <a:gd name="connsiteX6" fmla="*/ 4338636 w 8563504"/>
              <a:gd name="connsiteY6" fmla="*/ 5283730 h 5283740"/>
              <a:gd name="connsiteX7" fmla="*/ 90371 w 8563504"/>
              <a:gd name="connsiteY7" fmla="*/ 4864900 h 5283740"/>
              <a:gd name="connsiteX8" fmla="*/ 0 w 8563504"/>
              <a:gd name="connsiteY8" fmla="*/ 4802845 h 5283740"/>
              <a:gd name="connsiteX9" fmla="*/ 0 w 8563504"/>
              <a:gd name="connsiteY9" fmla="*/ 70962 h 5283740"/>
              <a:gd name="connsiteX0" fmla="*/ 0 w 8638331"/>
              <a:gd name="connsiteY0" fmla="*/ 70962 h 5283739"/>
              <a:gd name="connsiteX1" fmla="*/ 70962 w 8638331"/>
              <a:gd name="connsiteY1" fmla="*/ 0 h 5283739"/>
              <a:gd name="connsiteX2" fmla="*/ 8492542 w 8638331"/>
              <a:gd name="connsiteY2" fmla="*/ 0 h 5283739"/>
              <a:gd name="connsiteX3" fmla="*/ 8563504 w 8638331"/>
              <a:gd name="connsiteY3" fmla="*/ 70962 h 5283739"/>
              <a:gd name="connsiteX4" fmla="*/ 8556050 w 8638331"/>
              <a:gd name="connsiteY4" fmla="*/ 4617975 h 5283739"/>
              <a:gd name="connsiteX5" fmla="*/ 8193298 w 8638331"/>
              <a:gd name="connsiteY5" fmla="*/ 4876839 h 5283739"/>
              <a:gd name="connsiteX6" fmla="*/ 4338636 w 8638331"/>
              <a:gd name="connsiteY6" fmla="*/ 5283730 h 5283739"/>
              <a:gd name="connsiteX7" fmla="*/ 90371 w 8638331"/>
              <a:gd name="connsiteY7" fmla="*/ 4864900 h 5283739"/>
              <a:gd name="connsiteX8" fmla="*/ 0 w 8638331"/>
              <a:gd name="connsiteY8" fmla="*/ 4802845 h 5283739"/>
              <a:gd name="connsiteX9" fmla="*/ 0 w 8638331"/>
              <a:gd name="connsiteY9" fmla="*/ 70962 h 5283739"/>
              <a:gd name="connsiteX0" fmla="*/ 0 w 8563504"/>
              <a:gd name="connsiteY0" fmla="*/ 70962 h 5283736"/>
              <a:gd name="connsiteX1" fmla="*/ 70962 w 8563504"/>
              <a:gd name="connsiteY1" fmla="*/ 0 h 5283736"/>
              <a:gd name="connsiteX2" fmla="*/ 8492542 w 8563504"/>
              <a:gd name="connsiteY2" fmla="*/ 0 h 5283736"/>
              <a:gd name="connsiteX3" fmla="*/ 8563504 w 8563504"/>
              <a:gd name="connsiteY3" fmla="*/ 70962 h 5283736"/>
              <a:gd name="connsiteX4" fmla="*/ 8556050 w 8563504"/>
              <a:gd name="connsiteY4" fmla="*/ 4617975 h 5283736"/>
              <a:gd name="connsiteX5" fmla="*/ 8193298 w 8563504"/>
              <a:gd name="connsiteY5" fmla="*/ 4876839 h 5283736"/>
              <a:gd name="connsiteX6" fmla="*/ 4338636 w 8563504"/>
              <a:gd name="connsiteY6" fmla="*/ 5283730 h 5283736"/>
              <a:gd name="connsiteX7" fmla="*/ 90371 w 8563504"/>
              <a:gd name="connsiteY7" fmla="*/ 4864900 h 5283736"/>
              <a:gd name="connsiteX8" fmla="*/ 0 w 8563504"/>
              <a:gd name="connsiteY8" fmla="*/ 4802845 h 5283736"/>
              <a:gd name="connsiteX9" fmla="*/ 0 w 8563504"/>
              <a:gd name="connsiteY9" fmla="*/ 70962 h 5283736"/>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 name="connsiteX0" fmla="*/ 0 w 8570115"/>
              <a:gd name="connsiteY0" fmla="*/ 70962 h 5283741"/>
              <a:gd name="connsiteX1" fmla="*/ 70962 w 8570115"/>
              <a:gd name="connsiteY1" fmla="*/ 0 h 5283741"/>
              <a:gd name="connsiteX2" fmla="*/ 8492542 w 8570115"/>
              <a:gd name="connsiteY2" fmla="*/ 0 h 5283741"/>
              <a:gd name="connsiteX3" fmla="*/ 8563504 w 8570115"/>
              <a:gd name="connsiteY3" fmla="*/ 70962 h 5283741"/>
              <a:gd name="connsiteX4" fmla="*/ 8556050 w 8570115"/>
              <a:gd name="connsiteY4" fmla="*/ 4617975 h 5283741"/>
              <a:gd name="connsiteX5" fmla="*/ 8193298 w 8570115"/>
              <a:gd name="connsiteY5" fmla="*/ 4876839 h 5283741"/>
              <a:gd name="connsiteX6" fmla="*/ 4338636 w 8570115"/>
              <a:gd name="connsiteY6" fmla="*/ 5283730 h 5283741"/>
              <a:gd name="connsiteX7" fmla="*/ 90371 w 8570115"/>
              <a:gd name="connsiteY7" fmla="*/ 4864900 h 5283741"/>
              <a:gd name="connsiteX8" fmla="*/ 0 w 8570115"/>
              <a:gd name="connsiteY8" fmla="*/ 4802845 h 5283741"/>
              <a:gd name="connsiteX9" fmla="*/ 0 w 8570115"/>
              <a:gd name="connsiteY9" fmla="*/ 70962 h 5283741"/>
              <a:gd name="connsiteX0" fmla="*/ 0 w 8563504"/>
              <a:gd name="connsiteY0" fmla="*/ 70962 h 5283741"/>
              <a:gd name="connsiteX1" fmla="*/ 70962 w 8563504"/>
              <a:gd name="connsiteY1" fmla="*/ 0 h 5283741"/>
              <a:gd name="connsiteX2" fmla="*/ 8492542 w 8563504"/>
              <a:gd name="connsiteY2" fmla="*/ 0 h 5283741"/>
              <a:gd name="connsiteX3" fmla="*/ 8563504 w 8563504"/>
              <a:gd name="connsiteY3" fmla="*/ 70962 h 5283741"/>
              <a:gd name="connsiteX4" fmla="*/ 8556050 w 8563504"/>
              <a:gd name="connsiteY4" fmla="*/ 4617975 h 5283741"/>
              <a:gd name="connsiteX5" fmla="*/ 8193298 w 8563504"/>
              <a:gd name="connsiteY5" fmla="*/ 4876839 h 5283741"/>
              <a:gd name="connsiteX6" fmla="*/ 4338636 w 8563504"/>
              <a:gd name="connsiteY6" fmla="*/ 5283730 h 5283741"/>
              <a:gd name="connsiteX7" fmla="*/ 90371 w 8563504"/>
              <a:gd name="connsiteY7" fmla="*/ 4864900 h 5283741"/>
              <a:gd name="connsiteX8" fmla="*/ 0 w 8563504"/>
              <a:gd name="connsiteY8" fmla="*/ 4802845 h 5283741"/>
              <a:gd name="connsiteX9" fmla="*/ 0 w 8563504"/>
              <a:gd name="connsiteY9" fmla="*/ 70962 h 528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63504" h="5283741">
                <a:moveTo>
                  <a:pt x="0" y="70962"/>
                </a:moveTo>
                <a:cubicBezTo>
                  <a:pt x="0" y="31771"/>
                  <a:pt x="31771" y="0"/>
                  <a:pt x="70962" y="0"/>
                </a:cubicBezTo>
                <a:lnTo>
                  <a:pt x="8492542" y="0"/>
                </a:lnTo>
                <a:cubicBezTo>
                  <a:pt x="8531733" y="0"/>
                  <a:pt x="8563504" y="31771"/>
                  <a:pt x="8563504" y="70962"/>
                </a:cubicBezTo>
                <a:cubicBezTo>
                  <a:pt x="8561019" y="1586633"/>
                  <a:pt x="8558535" y="3102304"/>
                  <a:pt x="8556050" y="4617975"/>
                </a:cubicBezTo>
                <a:cubicBezTo>
                  <a:pt x="8570959" y="4821361"/>
                  <a:pt x="8282500" y="4855733"/>
                  <a:pt x="8193298" y="4876839"/>
                </a:cubicBezTo>
                <a:cubicBezTo>
                  <a:pt x="7519121" y="5036352"/>
                  <a:pt x="5689124" y="5285720"/>
                  <a:pt x="4338636" y="5283730"/>
                </a:cubicBezTo>
                <a:cubicBezTo>
                  <a:pt x="2988148" y="5281740"/>
                  <a:pt x="896221" y="5144818"/>
                  <a:pt x="90371" y="4864900"/>
                </a:cubicBezTo>
                <a:cubicBezTo>
                  <a:pt x="51180" y="4864900"/>
                  <a:pt x="0" y="4842036"/>
                  <a:pt x="0" y="4802845"/>
                </a:cubicBezTo>
                <a:lnTo>
                  <a:pt x="0" y="70962"/>
                </a:lnTo>
                <a:close/>
              </a:path>
            </a:pathLst>
          </a:custGeom>
        </p:spPr>
      </p:pic>
    </p:spTree>
    <p:extLst>
      <p:ext uri="{BB962C8B-B14F-4D97-AF65-F5344CB8AC3E}">
        <p14:creationId xmlns:p14="http://schemas.microsoft.com/office/powerpoint/2010/main" val="3420381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DD5D182-C268-6A2A-64F1-E399B90AC23F}"/>
              </a:ext>
            </a:extLst>
          </p:cNvPr>
          <p:cNvPicPr>
            <a:picLocks noGrp="1" noChangeAspect="1"/>
          </p:cNvPicPr>
          <p:nvPr>
            <p:ph idx="1"/>
          </p:nvPr>
        </p:nvPicPr>
        <p:blipFill>
          <a:blip r:embed="rId3"/>
          <a:stretch>
            <a:fillRect/>
          </a:stretch>
        </p:blipFill>
        <p:spPr>
          <a:xfrm>
            <a:off x="251335" y="1290889"/>
            <a:ext cx="7165397" cy="3672266"/>
          </a:xfrm>
          <a:noFill/>
        </p:spPr>
      </p:pic>
      <p:pic>
        <p:nvPicPr>
          <p:cNvPr id="6" name="Afbeelding 5">
            <a:extLst>
              <a:ext uri="{FF2B5EF4-FFF2-40B4-BE49-F238E27FC236}">
                <a16:creationId xmlns:a16="http://schemas.microsoft.com/office/drawing/2014/main" id="{E512D52E-964E-9222-64A4-D1CCF2200C96}"/>
              </a:ext>
            </a:extLst>
          </p:cNvPr>
          <p:cNvPicPr>
            <a:picLocks noChangeAspect="1"/>
          </p:cNvPicPr>
          <p:nvPr/>
        </p:nvPicPr>
        <p:blipFill>
          <a:blip r:embed="rId4"/>
          <a:stretch>
            <a:fillRect/>
          </a:stretch>
        </p:blipFill>
        <p:spPr>
          <a:xfrm>
            <a:off x="6049108" y="158964"/>
            <a:ext cx="3094892" cy="1184132"/>
          </a:xfrm>
          <a:prstGeom prst="rect">
            <a:avLst/>
          </a:prstGeom>
        </p:spPr>
      </p:pic>
    </p:spTree>
    <p:extLst>
      <p:ext uri="{BB962C8B-B14F-4D97-AF65-F5344CB8AC3E}">
        <p14:creationId xmlns:p14="http://schemas.microsoft.com/office/powerpoint/2010/main" val="3600981588"/>
      </p:ext>
    </p:extLst>
  </p:cSld>
  <p:clrMapOvr>
    <a:masterClrMapping/>
  </p:clrMapOvr>
</p:sld>
</file>

<file path=ppt/theme/theme1.xml><?xml version="1.0" encoding="utf-8"?>
<a:theme xmlns:a="http://schemas.openxmlformats.org/drawingml/2006/main" name="Office-thema">
  <a:themeElements>
    <a:clrScheme name="Aangepast 138">
      <a:dk1>
        <a:sysClr val="windowText" lastClr="000000"/>
      </a:dk1>
      <a:lt1>
        <a:sysClr val="window" lastClr="FFFFFF"/>
      </a:lt1>
      <a:dk2>
        <a:srgbClr val="44546A"/>
      </a:dk2>
      <a:lt2>
        <a:srgbClr val="E7E6E6"/>
      </a:lt2>
      <a:accent1>
        <a:srgbClr val="912383"/>
      </a:accent1>
      <a:accent2>
        <a:srgbClr val="6EB12D"/>
      </a:accent2>
      <a:accent3>
        <a:srgbClr val="006F8A"/>
      </a:accent3>
      <a:accent4>
        <a:srgbClr val="E31B1E"/>
      </a:accent4>
      <a:accent5>
        <a:srgbClr val="F2F2F2"/>
      </a:accent5>
      <a:accent6>
        <a:srgbClr val="70AD47"/>
      </a:accent6>
      <a:hlink>
        <a:srgbClr val="0563C1"/>
      </a:hlink>
      <a:folHlink>
        <a:srgbClr val="954F72"/>
      </a:folHlink>
    </a:clrScheme>
    <a:fontScheme name="Aangepast 1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thm15="http://schemas.microsoft.com/office/thememl/2012/main" name="Driestar onderwijsadvies" id="{A3258D7A-B55B-41A0-99C7-69F7A75F2372}" vid="{351CAB6B-1489-4D09-8560-73604F6E814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92F5A4CFA82A4588057D235D823091" ma:contentTypeVersion="13" ma:contentTypeDescription="Een nieuw document maken." ma:contentTypeScope="" ma:versionID="339ee1cb2d150e9065e8eae5d48a98dd">
  <xsd:schema xmlns:xsd="http://www.w3.org/2001/XMLSchema" xmlns:xs="http://www.w3.org/2001/XMLSchema" xmlns:p="http://schemas.microsoft.com/office/2006/metadata/properties" xmlns:ns3="2e2b3670-7335-4144-aeab-3a02a2374167" xmlns:ns4="29b36fff-d718-41f9-b03b-d1830eff4f8a" targetNamespace="http://schemas.microsoft.com/office/2006/metadata/properties" ma:root="true" ma:fieldsID="8f36ff8610ec8d48507d52bd1751752b" ns3:_="" ns4:_="">
    <xsd:import namespace="2e2b3670-7335-4144-aeab-3a02a2374167"/>
    <xsd:import namespace="29b36fff-d718-41f9-b03b-d1830eff4f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2b3670-7335-4144-aeab-3a02a23741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b36fff-d718-41f9-b03b-d1830eff4f8a"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SharingHintHash" ma:index="16"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D1871-875F-4DCA-A082-20D20E913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2b3670-7335-4144-aeab-3a02a2374167"/>
    <ds:schemaRef ds:uri="29b36fff-d718-41f9-b03b-d1830eff4f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1F1448-221C-4589-A977-C8169CF7C7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B8E9ED5-9FD3-413F-903C-8005ED6E5C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onderwijsadvies</Template>
  <TotalTime>939</TotalTime>
  <Words>1453</Words>
  <Application>Microsoft Office PowerPoint</Application>
  <PresentationFormat>Diavoorstelling (16:9)</PresentationFormat>
  <Paragraphs>169</Paragraphs>
  <Slides>21</Slides>
  <Notes>14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Calibri</vt:lpstr>
      <vt:lpstr>Courier New</vt:lpstr>
      <vt:lpstr>Segoe UI Light</vt:lpstr>
      <vt:lpstr>Symbol</vt:lpstr>
      <vt:lpstr>Verdana</vt:lpstr>
      <vt:lpstr>Office-thema</vt:lpstr>
      <vt:lpstr>Neem jeugdliteratuur serieus! </vt:lpstr>
      <vt:lpstr>Voorstellen</vt:lpstr>
      <vt:lpstr>Jeugdliteratuur op de pabo</vt:lpstr>
      <vt:lpstr>Academische lezers / docenten. Hoe lezen wij jeugdliteratuur?</vt:lpstr>
      <vt:lpstr>Onderzoek online (corona!)</vt:lpstr>
      <vt:lpstr>Onderzoeksvraag</vt:lpstr>
      <vt:lpstr>Design  </vt:lpstr>
      <vt:lpstr>Keuze van de titels</vt:lpstr>
      <vt:lpstr>PowerPoint-presentatie</vt:lpstr>
      <vt:lpstr>Open vraag</vt:lpstr>
      <vt:lpstr>PowerPoint-presentatie</vt:lpstr>
      <vt:lpstr>PowerPoint-presentatie</vt:lpstr>
      <vt:lpstr>Voor- en nameting: verwerking kwantitatieve data </vt:lpstr>
      <vt:lpstr>Kwalitatieve data</vt:lpstr>
      <vt:lpstr>Opvallend</vt:lpstr>
      <vt:lpstr>Opvallend</vt:lpstr>
      <vt:lpstr>Thinking aloud</vt:lpstr>
      <vt:lpstr>Negatieve respons</vt:lpstr>
      <vt:lpstr>Aanbevelingen</vt:lpstr>
      <vt:lpstr>Voornaamste bronnen</vt:lpstr>
      <vt:lpstr>Dank voor je aandacht!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Schimmel.J.H.</dc:creator>
  <cp:lastModifiedBy>Jong-Slagman, Janneke de</cp:lastModifiedBy>
  <cp:revision>37</cp:revision>
  <dcterms:created xsi:type="dcterms:W3CDTF">2015-11-12T14:39:31Z</dcterms:created>
  <dcterms:modified xsi:type="dcterms:W3CDTF">2023-03-15T12:16:09Z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085bdda5-01b4-4891-8a81-e5c57af15598</vt:lpwstr>
  </property>
  <property fmtid="{D5CDD505-2E9C-101B-9397-08002B2CF9AE}" pid="3" name="ContentTypeId">
    <vt:lpwstr>0x0101006392F5A4CFA82A4588057D235D823091</vt:lpwstr>
  </property>
</Properties>
</file>